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62" r:id="rId3"/>
    <p:sldId id="257" r:id="rId4"/>
    <p:sldId id="258" r:id="rId5"/>
    <p:sldId id="260" r:id="rId6"/>
    <p:sldId id="259" r:id="rId7"/>
    <p:sldId id="261" r:id="rId8"/>
    <p:sldId id="263" r:id="rId9"/>
    <p:sldId id="264" r:id="rId10"/>
    <p:sldId id="274" r:id="rId11"/>
    <p:sldId id="265" r:id="rId12"/>
    <p:sldId id="266" r:id="rId13"/>
    <p:sldId id="269" r:id="rId14"/>
    <p:sldId id="267" r:id="rId15"/>
    <p:sldId id="268" r:id="rId16"/>
    <p:sldId id="270" r:id="rId17"/>
    <p:sldId id="278" r:id="rId18"/>
    <p:sldId id="273" r:id="rId19"/>
    <p:sldId id="271" r:id="rId20"/>
    <p:sldId id="272" r:id="rId21"/>
    <p:sldId id="275" r:id="rId22"/>
    <p:sldId id="276" r:id="rId23"/>
    <p:sldId id="27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>
      <p:cViewPr varScale="1">
        <p:scale>
          <a:sx n="88" d="100"/>
          <a:sy n="88" d="100"/>
        </p:scale>
        <p:origin x="-1454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F3AE-EA73-4747-AB30-6264F254B055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73ED74F-4EA9-4047-B834-84F8EDFAA465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F3AE-EA73-4747-AB30-6264F254B055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ED74F-4EA9-4047-B834-84F8EDFAA465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473ED74F-4EA9-4047-B834-84F8EDFAA465}" type="slidenum">
              <a:rPr lang="en-IN" smtClean="0"/>
              <a:t>‹#›</a:t>
            </a:fld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F3AE-EA73-4747-AB30-6264F254B055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F3AE-EA73-4747-AB30-6264F254B055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473ED74F-4EA9-4047-B834-84F8EDFAA465}" type="slidenum">
              <a:rPr lang="en-IN" smtClean="0"/>
              <a:t>‹#›</a:t>
            </a:fld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F3AE-EA73-4747-AB30-6264F254B055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73ED74F-4EA9-4047-B834-84F8EDFAA465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1F01F3AE-EA73-4747-AB30-6264F254B055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ED74F-4EA9-4047-B834-84F8EDFAA465}" type="slidenum">
              <a:rPr lang="en-IN" smtClean="0"/>
              <a:t>‹#›</a:t>
            </a:fld>
            <a:endParaRPr lang="en-IN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F3AE-EA73-4747-AB30-6264F254B055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IN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473ED74F-4EA9-4047-B834-84F8EDFAA465}" type="slidenum">
              <a:rPr lang="en-IN" smtClean="0"/>
              <a:t>‹#›</a:t>
            </a:fld>
            <a:endParaRPr lang="en-IN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F3AE-EA73-4747-AB30-6264F254B055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473ED74F-4EA9-4047-B834-84F8EDFAA46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F3AE-EA73-4747-AB30-6264F254B055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73ED74F-4EA9-4047-B834-84F8EDFAA465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73ED74F-4EA9-4047-B834-84F8EDFAA465}" type="slidenum">
              <a:rPr lang="en-IN" smtClean="0"/>
              <a:t>‹#›</a:t>
            </a:fld>
            <a:endParaRPr lang="en-IN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1F3AE-EA73-4747-AB30-6264F254B055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473ED74F-4EA9-4047-B834-84F8EDFAA465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1F01F3AE-EA73-4747-AB30-6264F254B055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1F01F3AE-EA73-4747-AB30-6264F254B055}" type="datetimeFigureOut">
              <a:rPr lang="en-IN" smtClean="0"/>
              <a:t>14-12-2023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73ED74F-4EA9-4047-B834-84F8EDFAA465}" type="slidenum">
              <a:rPr lang="en-IN" smtClean="0"/>
              <a:t>‹#›</a:t>
            </a:fld>
            <a:endParaRPr lang="en-IN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/>
            <a:r>
              <a:rPr lang="en-IN" sz="4400" b="1" dirty="0" smtClean="0">
                <a:latin typeface="Roboto"/>
                <a:ea typeface="Roboto"/>
                <a:cs typeface="Roboto"/>
                <a:sym typeface="Roboto"/>
              </a:rPr>
              <a:t>BANK LOAN DEFAULT RISK ANALYSIS</a:t>
            </a:r>
            <a:endParaRPr lang="en-IN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050" y="2780928"/>
            <a:ext cx="7115175" cy="3696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58" y="4271442"/>
            <a:ext cx="4176464" cy="2450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095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BINNING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31</a:t>
            </a:r>
            <a:r>
              <a:rPr lang="en-US" sz="2200" dirty="0"/>
              <a:t>% loan applicants have age above 50 years. More than 55% of loan applicants have age over 40 years</a:t>
            </a:r>
            <a:r>
              <a:rPr lang="en-US" sz="2200" dirty="0" smtClean="0"/>
              <a:t>.</a:t>
            </a:r>
          </a:p>
          <a:p>
            <a:r>
              <a:rPr lang="en-US" sz="2200" dirty="0"/>
              <a:t>More than 55% of the loan applicants have work experience within 0-5 years and almost 80% of them have less than 10 years of work experience</a:t>
            </a:r>
            <a:endParaRPr lang="en-IN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0" t="14697" r="19905" b="14360"/>
          <a:stretch/>
        </p:blipFill>
        <p:spPr>
          <a:xfrm>
            <a:off x="899592" y="3356993"/>
            <a:ext cx="712879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8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Analyze </a:t>
            </a:r>
            <a:r>
              <a:rPr lang="en-US" sz="3600" dirty="0"/>
              <a:t>&amp; Delete Unnecessary Columns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dirty="0" smtClean="0"/>
              <a:t>B</a:t>
            </a:r>
            <a:r>
              <a:rPr lang="en-US" sz="2800" dirty="0"/>
              <a:t>ased on </a:t>
            </a:r>
            <a:r>
              <a:rPr lang="en-US" sz="2800" dirty="0" smtClean="0"/>
              <a:t>the </a:t>
            </a:r>
            <a:r>
              <a:rPr lang="en-US" sz="2800" dirty="0" err="1"/>
              <a:t>Heatmap</a:t>
            </a:r>
            <a:r>
              <a:rPr lang="en-US" sz="2800" dirty="0"/>
              <a:t>,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we </a:t>
            </a:r>
            <a:r>
              <a:rPr lang="en-US" sz="2800" dirty="0"/>
              <a:t>can see there is almost no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correlation </a:t>
            </a:r>
            <a:r>
              <a:rPr lang="en-US" sz="2800" dirty="0"/>
              <a:t>between </a:t>
            </a:r>
            <a:r>
              <a:rPr lang="en-US" sz="2000" dirty="0"/>
              <a:t>EXT_SOURCE_X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sz="2800" dirty="0" smtClean="0"/>
              <a:t>   columns </a:t>
            </a:r>
            <a:r>
              <a:rPr lang="en-US" sz="2800" dirty="0"/>
              <a:t>and target column, </a:t>
            </a:r>
            <a:r>
              <a:rPr lang="en-US" sz="2800" dirty="0" smtClean="0"/>
              <a:t>thus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</a:t>
            </a:r>
            <a:r>
              <a:rPr lang="en-US" sz="2800" dirty="0"/>
              <a:t>we can drop these </a:t>
            </a:r>
            <a:r>
              <a:rPr lang="en-US" sz="2800" dirty="0" smtClean="0"/>
              <a:t>columns.</a:t>
            </a:r>
            <a:endParaRPr lang="en-US" dirty="0"/>
          </a:p>
          <a:p>
            <a:r>
              <a:rPr lang="en-US" sz="2800" dirty="0" smtClean="0"/>
              <a:t>                                 </a:t>
            </a:r>
          </a:p>
          <a:p>
            <a:r>
              <a:rPr lang="en-US" sz="2800" dirty="0" smtClean="0"/>
              <a:t>                                           By this graph we can understand              </a:t>
            </a:r>
            <a:r>
              <a:rPr lang="en-US" sz="2800" dirty="0"/>
              <a:t> </a:t>
            </a:r>
            <a:r>
              <a:rPr lang="en-US" sz="2800" dirty="0" smtClean="0"/>
              <a:t>   </a:t>
            </a:r>
          </a:p>
          <a:p>
            <a:pPr marL="0" indent="0">
              <a:buNone/>
            </a:pPr>
            <a:r>
              <a:rPr lang="en-US" sz="2800" dirty="0" smtClean="0"/>
              <a:t>                                               clients who applied for loan has not         </a:t>
            </a:r>
          </a:p>
          <a:p>
            <a:pPr marL="0" indent="0">
              <a:buNone/>
            </a:pPr>
            <a:r>
              <a:rPr lang="en-US" sz="2800" dirty="0" smtClean="0"/>
              <a:t>                                               submitted FLAG_DOCUMENT_X    </a:t>
            </a:r>
          </a:p>
          <a:p>
            <a:pPr marL="0" indent="0">
              <a:buNone/>
            </a:pPr>
            <a:r>
              <a:rPr lang="en-US" sz="2800" dirty="0" smtClean="0"/>
              <a:t>                                               except FLAG_DOCUMENT_3 and 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                                           we can </a:t>
            </a:r>
            <a:r>
              <a:rPr lang="en-US" sz="2800" dirty="0"/>
              <a:t>delete rest columns</a:t>
            </a:r>
            <a:r>
              <a:rPr lang="en-US" sz="2800" dirty="0" smtClean="0"/>
              <a:t>.</a:t>
            </a:r>
            <a:endParaRPr lang="en-IN" sz="2800" dirty="0"/>
          </a:p>
        </p:txBody>
      </p:sp>
      <p:sp>
        <p:nvSpPr>
          <p:cNvPr id="4" name="AutoShape 2" descr="data:image/png;base64,iVBORw0KGgoAAAANSUhEUgAAAmAAAAH/CAYAAADws2HbAAAAOXRFWHRTb2Z0d2FyZQBNYXRwbG90bGliIHZlcnNpb24zLjcuMiwgaHR0cHM6Ly9tYXRwbG90bGliLm9yZy8pXeV/AAAACXBIWXMAAA9hAAAPYQGoP6dpAABjoklEQVR4nO3dfVyN9/8H8Nc53ZzSzUmRiggVYWFhhLmbJjcbc5Mxys0mY0aGYZsxaWbmJjfZRub7M3Nv7obczH1uolBNuU05lUql0u05vz/i2FFRq851Tuf13OM8Hp3P+VzX9b56T737fD7XdYkUCoUCRERERKQ2YqEDICIiItI1LMCIiIiI1IwFGBEREZGasQAjIiIiUjMWYERERERqxgKMiIiISM1YgBERERGpGQswIiIiIjVjAUZERESkZizAiIiIiNSMBRgRERHprFOnTmHAgAGws7ODSCTCnj17XrvNyZMn4ebmBiMjIzRp0gRBQUEVPi4LMCIiItJZ2dnZaN26NVatWlWu/nfv3kXfvn3RtWtXXL16FXPmzMGUKVOwc+fOCh1XxIdxExEREQEikQi7d+/GwIEDy+wza9Ys7N27F9HR0co2X19fRERE4Pz58+U+FkfAiIiIqEbJy8tDZmamyisvL69K9n3+/Hl4eHiotL377ru4fPkyCgoKyr0f/SqJhrSSaGJHoUOgZ4q8mAuNkZUjdAT0zN5hJ4UOgZ4ZmHOz2o9Rlb+T5tXrg/nz56u2zZuHb7/9ttL7TkxMRL169VTa6tWrh8LCQqSkpMDW1rZc+2EBRkRERIITiUVVtq/Zs2fDz89PpU0ikVTZ/kUi1Vifr+Z6uf1VWIARERFRjSKRSKq04Po3GxsbJCYmqrQlJydDX18fVlZW5d4PCzAiIiISXFWOgFWnTp06Yd++fSptR44cQbt27WBgYFDu/XARPhEREQlOJBZV2asisrKyEB4ejvDwcADFt5kIDw9HXFwcgOLpzNGjRyv7+/r64v79+/Dz80N0dDQ2bNiA9evX44svvqjQcTkCRkRERDrr8uXL6NGjh/L987Vj3t7e2LhxI2QymbIYA4DGjRvj4MGDmDZtGlavXg07OzusXLkSgwcPrtBxWYARERGR4ISaguzevTtedUvUjRs3lmjr1q0brly5UqnjsgAjIiIiwVXkCsKagAUYERERCU5bFuFXFS7CJyIiIlIzjoARERGR4HRtBIwFGBEREQlO1wowTkESERERqRlHwIiIiEhwujYCxgKMiIiIBKdrBRinIImIiIjUjCNgREREJDhdGwFjAUZERESC07UCjFOQRERERGrGETAiIiISHJ8FSURERKRmujYFyQKMiIiIBKdrBRjXgBERERGpGUfAiIiISHC6NgLGAoyIiIgEp2sFGKcgiYiIiNSMI2BEREQkOF0bAWMBRkRERILTtQKMU5BEREREasYRMCIiIhKcro2AsQAjIiIiwelaAcYpSCIiIiI14wgYERERCY4P4yYiIiJSM12bgmQBRkRERILTtQKMa8CIiIiI1IwjYERERCQ4XRsBYwFGREREghPr2Jycjp0uERERkfA4AkZERESC0+NtKIiIiIjUS0/H1oBVaArSx8cHIpGoxKtPnz54+PAhLC0tsXLlSpVtLly4AAMDA4SEhJS67b9fPj4+r43hxIkT6NGjBywtLVGrVi04OTnB29sbhYWFyj5FRUVYtmwZXF1dYWRkBAsLC3h6euLs2bMq+/r222/Rpk2bEsdIT0+HSCTC33//DQC4d++eSpxSqRQdO3bEvn37Smy7c+dOdO/eHVKpFKampnB1dcWCBQuQlpYGANi4cWOp525kZPTacweAU6dOYcCAAbCzs4NIJMKePXvKtV1N0tWxDfZO/BEJAfugWBuK91u/LXRINdLvf9/HO3P+RutJhzHY/ywux6aV2ffIlUSMXX4R7tOPot3nRzD8+/M4E/lIpU/swyeYEnQFveb8DZcJf+G3o3er+xRqjN/PJuAd/wtoPesUBi8Lw+U76WX2Tc7Mwxf/Fw3P7y+ixRcnsWjPrRJ9CorkWH3kHjwWFe9z4I+XcfqfsvNLqprPnYx3b5/GgNQIdDm0CWYujq/sb+biiA6/r4RH9DEMzLmJppO8S+1nZGcNt/VL0PdBKPqnhKNH6B5I27asjlMgDVDhNWB9+vSBTCZTeW3ZsgV2dnZYuXIlZs+ejdjYWADA06dP4e3tjfHjx6N3794q2yxfvhzm5uYqbStWrHjlsSMjI+Hp6Yn27dvj1KlTuH79OgIDA2FgYAC5XA4AUCgUGD58OBYsWIApU6YgOjoaJ0+ehL29Pbp3716pguXo0aOQyWS4cOECOnTogMGDB+PGjRvKz+fOnQsvLy+0b98ef/31F27cuIGlS5ciIiIC//vf/5T9Xj5vmUyG+/fvlyuG7OxstG7dGqtWrfrP56HtTCTGiEiIxeStS4UOpcY6eEmG77dFY0Lfptj1VWe4OdbGhMDLeJj2tNT+l2PT4O5SB+s+a4cdczrjrWaW+HR1GKLiMpR9cvOLYF+nFvwGOaOOuURdp6L1Dl5Nxvd/3saEXg2xy88Nbo2lmPDLdTx8nFtq/4JCBSxNDTDhnYZobmtaap8Vf93DtvMyzB3kiP0z28PL3Q6fBUciKv5JdZ5KjeDk9zGafjYG1/wW4O+uQ5CblAL3/cHQNzUpcxu9WsbIvhuPyK+XIjcxudQ+BhbmePvYFsgLC3Bu0Mc4/mY/XP/yexSkZ1bXqWgcPZGoyl7aoMJTkBKJBDY2NqV+9tFHH2HXrl3w8fHB6dOnMXv2bOTn52PJkiUAoLKdVCqFSCQqc1+lCQkJga2tLX744QdlW9OmTdGnTx/l+23btmHHjh3Yu3cvBgwYoGz/+eefkZqaqiwGTUzK/sdSFisrK9jY2MDGxgb+/v4IDAzEiRMn0KpVK1y8eBGLFi3C8uXL8fnnnyu3cXBwQO/evZGenq5sq+h5/5unpyc8PT3/07Y1xaHI8zgUeV7oMGq0347exQedG2BoF3sAwByvFjgblYI/TsbBb1CzEv3neLVQeT9tUDMci0jGiWvJaNFQCgB4w8ECbzhYAAB+2h1TvSdQg/x2Kh4fdLDB0I62AIA5Ax1x9uZj/HHuIfz6NSnRv76lEeYMLB6R2XUxsdR97g1LwoReDdHNxQoA8KG7Mc7+k4aNJ+Pxw0iXajqTmqHp5NGI+SEIsj9DAABXPp4Fz3vn0MCrP+6t31rqNulh15Eedh0A0PK76aX2cfL7GDnxibg6YY6yLScuoYqj12x6OnZZYJWfblBQEGJjYzFy5EisWrUKGzduhKlp6X+FVZSNjQ1kMhlOnTpVZp/ff/8dzs7OKsXXc9OnT0dqaipCQkIqFUdBQQF++eUXAICBgQEAYPPmzTA1NcWnn35a6jYWFhaVOiaRuuQXyhEZl4nOLeqotHduUQdXbz8u1z7kcgVycgthYWJYHSHqjPxCOSLjn6BzM0uV9s7NauPqvf8+MpJfKIfEQPXHv8RAjLC7GWVsQQBQy6EBjGyskXzsjLJNnl+AlDOXYPlW20rt26ZfT6RfuYH2/7cCnvfOofv53Wg0ZmhlQyYNVuERsP3795coqGbNmoWvv/4aAGBtbY3vvvsOvr6+mDhxIt5+u+rW5wwdOhSHDx9Gt27dYGNjg44dO6JXr14YPXo0zM3NAQAxMTFwcSn9L7jn7TEx/+2vb3d3d4jFYjx9+hRyuRwODg4YNmwYACA2NhZNmjRRFmSvkpGRUeJ76O7ujiNHjvynuMojLy8PeXl5qo1Fct37k4NeKz0rH0VyRYlpQiszCVIy88u1j+CQu8jJL0Ift/820kvF0rMLUCQH6piq/lyxMjVAypPy5aI0XZpZYuPJeLRrIkVDK2Ocj32M45GpKJIrKhtyjWZUry4AIC85VaU9LzkFxvZ2ldq3SWN7NP74Q9wKDEbMkiDUbucK1x+/gjwvHw9+/7NS+9YW2jJ1WFUqXID16NEDa9euVWmztHzx11lRURF+++031KpVC6GhoSgsLIS+ftVcbKmnp4fg4GAsXLgQx48fR2hoKPz9/bF48WJcvHgRtra25drPf33i+tatW9G8eXPExMRg6tSpCAoKUp67QqEo937NzMxw5coVlTZjY+P/FFN5BQQEYP78+aqNbvWB9g2q9bhUcyigQHn+Dz9w8SFW77+FVZ++CSuu9aoaL33jFSWbKmTOwKb4ZlsM+i2+BJEIsLcyxqD2Nth9qfQpS13VwGsA2gS++Ll5/oMJAIp/3quogsJBJBbh8ZUbiJ63DACQERENMxdHNP74QxZgNVSFKyMTExM4OpZ9xcePP/6I2NhYXLp0CT179sSiRYvwzTffVCrIl9WvXx+jRo3CqFGjsHDhQjg7OyMoKAjz58+Hs7MzoqKiSt0uOjoaAODk5ASgeDF8RkbJIffn67WkUqlKu729PZycnODk5ARTU1MMHjwYUVFRsLa2hrOzM86cOYOCgoLXjoKJxeJXfg+rw+zZs+Hn56fSJv3iHbXGQNrBwtQQemIRUjJVR0zTnuTDyvzVU4oHL8nw1abrWDahLdxd6ryyL72ehYkB9MRAypMClfa0rAJYmf336V1LU0OsGtsKeQVypOcUwNrcEEsP3EV9y/Jdja0rEg8cx4lLEcr3Yknx99yoXh3kJb64yldS1wp5SSmVOlZu4iM8+ee2StuTm3dgN/DdSu1Xm/A2FJUQGRmJefPmYe3atWjRogWCgoKwcOFCXLt2rSoPo6J27dqwtbVFdnY2AGD48OGIjY0t9RYRS5cuhZWVFXr37g0AaN68OeLj45GYqPpX36VLl15bJHXr1g2tWrWCv78/AGDEiBHIysrCmjVrSu3/70X4QpBIJDA3N1d5cfqRSmOoL0bLhuY4F606zXIuOgVtm9Yuc7sDFx9izm/XsGR8G3R/w7q6w9QJhvpitGxghnMxqmvvzsU8RlsH80rvX2IgRj2pBIVyBUKuPUKvVlaV3mdNUpiVjew7ccrXk+hbyE1MRt2enZV9RAYGqNOlPdIuXK3UsVLPX4GpU2OVNlNHB51biK9LKjwClpeXV6Jg0dfXh4WFBby9vTFo0CAMGTIEADBw4EAMHToUPj4+uHjxYqWnItetW4fw8HAMGjQITZs2RW5uLjZt2oTIyEgEBgYCKC7Atm/fDm9vbyxZsgS9evVCZmYmVq9ejb1792L79u3KKyA9PDzg4uKC4cOHw9/fH3Z2drh27Rq++OIL+Pr6wszM7JXxTJ8+HUOHDsXMmTPx1ltvYebMmZg+fToSEhIwaNAg2NnZ4datWwgKCkKXLl2UV0cqFIoS30OgeP2c+DUPw8rKysKtWy/u63P37l2Eh4fD0tISDRs2rND3U1uZSIzhWPfF1GljKzu0buCEtOxMPHicJGBkNYf3O43xZXAEWjUyR5smtbHt9API0nLh9Xbx/2M/7b6JpPRcLB7TGkBx8fVl8DXM9nJB68YWeJRRPHpmZCiGmXHxiHB+oRy3ZVkAgIJCOZLT8xD9IBO1JHpoZF3xq5J1hffbDfDlln/QqoEp2jiYY1uoDLLHufDqVLzm6KcDd5CUkY/FI5ort4lOKP4+5+QV4XFWAaITsmCgJ4KjTfH3OeJ+JpIy8uBS3xRJGXlYffg+5ApgXA/d+BlSGbdXbUKzGROQffsesm7dh/OMCSh8mov4rfuVfd78ZTFyHyYhat5PAIqLNHOXpsVfGxrCyK4epK7NUZiVg+w7cc/2+xvePr4FzjMmIGHnX6jdzhUOY4chfHLVziBpMj3dGgCreAF26NChEmutmjVrhhEjRiAhIQGHDx9W+SwwMBAtW7askqnIDh064MyZM/D19cXDhw9hamqKli1bYs+ePejWrRuA4vVd27Ztw4oVK7Bs2TJMmjQJEokEnTp1wokTJ9ClSxfl/vT19XHkyBHMmTMHI0eORHJyMho1aoTx48dj5syZr42nf//+cHBwgL+/P9asWYPFixfDzc0Nq1evRlBQEORyOZo2bYohQ4bA2/vFjfcyMzNLXa8mk8lee3uKy5cvo0ePHsr3z6cVvb29sXHjxtfGXBO0a+iCv/1ejDQuGzoVALDx/AGM2fSdQFHVLH3b2yI9Ox9rDtzGo4xcONmZIWhyO9S3Kl6r+CgjD7K0F/eh2nr6AQrlCny3JQrfbXmxBGBgp/oI8HEt3iY9Fx8sfHEz5A0hd7Eh5C7aO1ti0/S31HRm2qdvW2uk5xRgTch9PMrMh5OtCYLGv6GcLnyUmQ9Zuuo9wT74KUz5dWR8FvZfTYZdbQmOfdURAJBXKMfKQ/fwIPUpahnq4W0XKywe0Rzmxnw4yuvE/vQL9IwlaL18HgwspHh8KQLnBoxFYVa2sk8te1vg2b0pAcDY1ho9Ql+s43KaNg5O08Yh5dQFnOkzGkDxrSouDJ+MFvP90Gz2JOTci8f1mYsQv7XkbE5NpWtTkCJFidWEpCtEEzsKHQI9U+TFXGiMrByhI6Bn9g47KXQI9MzAnJvVfoy3tgyvsn1d+PCPKttXdeGfO0RERCQ4XbsKUqNWYS9atAimpqalvnTh7u9xcXFlnr+pqSni4uKEDpGIiKha6IlFVfbSBho1Aubr66u8senLqvs+WZrAzs4O4eHhr/yciIiItJ9GFWCWlpYqN3XVNfr6+mq/PxgREZEm4FWQRERERGqmLVOHVUWj1oARERER6QKOgBEREZHgeBUkERERkZrpiURV9qqoNWvWoHHjxjAyMoKbmxtOnz79yv6bN29G69atUatWLdja2mLMmDFITU195TYvYwFGREREgtMTV92rIrZu3YqpU6di7ty5uHr1Krp27QpPT88yb/105swZjB49GuPGjUNkZCS2b9+OS5cuYfz48RU6LgswIiIi0lk//fQTxo0bh/Hjx8PFxQXLly+Hvb091q5dW2r/0NBQODg4YMqUKWjcuDG6dOmCCRMm4PLlyxU6LgswIiIiElxVTkHm5eUhMzNT5ZWXl1fimPn5+QgLC4OHh4dKu4eHB86dO1dqnO7u7oiPj8fBgwehUCiQlJSEHTt2oF+/fhU6XxZgREREJLiqvBN+QEAApFKpyisgIKDEMVNSUlBUVIR69eqptNerVw+JiYmlxunu7o7NmzfDy8sLhoaGsLGxgYWFBQIDAyt0vizAiIiIqEaZPXs2MjIyVF6zZ88us7/opYX7CoWiRNtzUVFRmDJlCr755huEhYXh0KFDuHv3Lnx9fSsUI29DQURERIKryttQSCQSSCSS1/arU6cO9PT0Sox2JScnlxgVey4gIACdO3fGjBkzAACurq4wMTFB165dsXDhQtja2pYrRo6AERERkeCEuArS0NAQbm5uCAkJUWkPCQmBu7t7qdvk5ORALFY9iJ6eHoDikbPyYgFGREREOsvPzw+//vorNmzYgOjoaEybNg1xcXHKKcXZs2dj9OjRyv4DBgzArl27sHbtWty5cwdnz57FlClT0KFDB9jZ2ZX7uJyCJCIiIsEJdSd8Ly8vpKamYsGCBZDJZGjVqhUOHjyIRo0aAQBkMpnKPcF8fHzw5MkTrFq1CtOnT4eFhQV69uyJxYsXV+i4IkVFxsuoRhFN7Ch0CPRMkRdzoTGycoSOgJ7ZO+yk0CHQMwNzblb7MUYfGVtl+9rksaHK9lVdOAVJREREpGacgiQiIiLB6drDuFmAERERkeAq+gxHbccCjIiIiASnayNgOlZvEhEREQmPI2BEREQkOD3dGgBjAUZERETCE3MKkoiIiIiqE0fAiIiISHCcgiQiIiJSM7GOFWCcgiQiIiJSM46AERERkeA4BUlERESkZmIdm4PkFCQRERGRmnEEjIiIiATHKUgiIiIiNdOxGUgWYERERCQ8XRsB4xowIiIiIjXjCBgREREJTteeBckCjIiIiATHKUgiIiIiqlYcASMiIiLB8SpI0hlFXh2FDoGe0dsaKnQI9ExuY1uhQ6Bn5AqhIyB10tOxNWCcgiQiIiJSM46AERERkeA4BUlERESkZrwKkoiIiIiqFUfAiIiISHBiHRsSYgFGREREgtO1qyBZgBEREZHgdG0Rvo4N+BEREREJjyNgREREJDhduwqSBRgREREJjlOQRERERFStOAJGREREguNVkERERERqxilIIiIiIqpWHAEjIiIiwfEqSCIiIiI1E+vYGjBOQRIRERGpGUfAiIiISHCcgiQiIiJSM12bgmQBRkRERILTtQKMa8CIiIiI1IwjYERERCQ4XRsBYwFGREREghOLdGtSTrfOloiIiEgDcASMiIiIBMcpSCIiIiI107UCjFOQRERERGrGETAiIiISHEfAiIiIiNRMXIX/VdSaNWvQuHFjGBkZwc3NDadPn35l/7y8PMydOxeNGjWCRCJB06ZNsWHDhgodkyNgREREpLO2bt2KqVOnYs2aNejcuTPWrVsHT09PREVFoWHDhqVuM2zYMCQlJWH9+vVwdHREcnIyCgsLK3RcFmBEREQkOKGmIH/66SeMGzcO48ePBwAsX74chw8fxtq1axEQEFCi/6FDh3Dy5EncuXMHlpaWAAAHB4cKH5dTkERERCQ4sUhUZa+8vDxkZmaqvPLy8kocMz8/H2FhYfDw8FBp9/DwwLlz50qNc+/evWjXrh1++OEH1K9fH87Ozvjiiy/w9OnTip1vhXoTERERVQOxSFxlr4CAAEilUpVXaaNZKSkpKCoqQr169VTa69Wrh8TExFLjvHPnDs6cOYMbN25g9+7dWL58OXbs2IFJkyZV6Hw5BUlEREQ1yuzZs+Hn56fSJpFIyuwvemn6U6FQlGh7Ti6XQyQSYfPmzZBKpQCKpzGHDBmC1atXw9jYuFwxsgAjIiIiwVXlGjCJRPLKguu5OnXqQE9Pr8RoV3JycolRsedsbW1Rv359ZfEFAC4uLlAoFIiPj4eTk1O5YuQUJBEREQmuKteAlZehoSHc3NwQEhKi0h4SEgJ3d/dSt+ncuTMePnyIrKwsZVtMTAzEYjEaNGhQ/vMtd08iIiKiGsbPzw+//vorNmzYgOjoaEybNg1xcXHw9fUFUDydOXr0aGX/ESNGwMrKCmPGjEFUVBROnTqFGTNmYOzYseWefgQ4BUlEREQaQKjbUHh5eSE1NRULFiyATCZDq1atcPDgQTRq1AgAIJPJEBcXp+xvamqKkJAQfPbZZ2jXrh2srKwwbNgwLFy4sELHFSkUCkWVnglpDfnfU4UOgZ7R2xoqdAj0TG5jW6FDoGcOzIsSOgR65oOnN6v9GGdk31TZvrrYLqiyfVUXTkESERERqVmFCjAfHx+IRKISrz59+uDhw4ewtLTEypUrVba5cOECDAwMEBISUuq2/375+Pi8NoYTJ06gR48esLS0RK1ateDk5ARvb2+VRwAUFRVh2bJlcHV1hZGRESwsLODp6YmzZ8+q7Ovbb79FmzZtShwjPT0dIpEIf//9NwDg3r17KnFKpVJ07NgR+/btK7Htzp070b17d0ilUpiamsLV1RULFixAWloaAGDjxo2lnruRkdFrzx0AAgIC0L59e5iZmcHa2hoDBw7EzZvV/5eJuvz+9328M+dvtJ50GIP9z+JybFqZfY9cScTY5RfhPv0o2n1+BMO/P48zkY9U+sQ+fIIpQVfQa87fcJnwF347ere6T0HndHVsg70Tf0RCwD4o1obi/dZvCx1SjSNu0weGnwTB0G8rDEb/CFEDl7I7m9SGfv9pMBi/CoYzdkKv59gSXURW9tB/fyYMJ6yDZOZu6Ln1r8boax6XuZPheec03k+LQNfDm2Dm4vjK/mYujnhry0q8+88xfPD0JppO9i61n5GdNdptWIJ+8aF4LzUcPUP3wKJty+o4BY0khqjKXtqgwiNgffr0gUwmU3lt2bIFdnZ2WLlyJWbPno3Y2FgAwNOnT+Ht7Y3x48ejd+/eKtssX74c5ubmKm0rVqx45bEjIyPh6emJ9u3b49SpU7h+/ToCAwNhYGAAuVwOoPjeHcOHD8eCBQswZcoUREdH4+TJk7C3t0f37t2xZ8+ein+Xnjl69ChkMhkuXLiADh06YPDgwbhx44by87lz58LLywvt27fHX3/9hRs3bmDp0qWIiIjA//73P2W/l89bJpPh/v375Yrh5MmTmDRpEkJDQxESEoLCwkJ4eHggOzv7P5+Xpjh4SYbvt0VjQt+m2PVVZ7g51saEwMt4mFb63YUvx6bB3aUO1n3WDjvmdMZbzSzx6eowRMVlKPvk5hfBvk4t+A1yRh3z11+STBVnIjFGREIsJm9dKnQoNZK4eWfo9xqLwtAdKNg4HfL4KBgM+Rowq1P6Bnr6UORkouj8DiiS75Xex0ACRUYSCk/+D4qssv/IoZKcp38MxyljEDFtAU50GYLcpBR0ORAMfVOTMrfRr2WM7LvxiPx6KXJlyaX2MbAwR7fjW6AoKMC5gR/jaNt+uP7l9yhIz6yuU9E4QlwFKaQKL8KXSCSwsbEp9bOPPvoIu3btgo+PD06fPo3Zs2cjPz8fS5YsAQCV7aRSKUQiUZn7Kk1ISAhsbW3xww8/KNuaNm2KPn36KN9v27YNO3bswN69ezFgwABl+88//4zU1FRlMWhiUvY/lrJYWVnBxsYGNjY28Pf3R2BgIE6cOIFWrVrh4sWLWLRoEZYvX47PP/9cuY2DgwN69+6N9PR0ZVtFz/vfDh06pPI+ODgY1tbWCAsLw9tva/fIw29H7+KDzg0wtIs9AGCOVwucjUrBHyfj4DeoWYn+c7xaqLyfNqgZjkUk48S1ZLRoWHx/ljccLPCGgwUA4KfdMdV7AjrqUOR5HIo8L3QYNZZeu/cgv3YM8mtHAQBFxzdA3Lgt9Nr2QdGp/yu5QeYjFB1fX7ztG71K3aci8RaKEm8Vv+k2qlrirqkcJ43GzR+C8PDP4tsWhI2fhb73z8Heqz/urt9a6jaPw67jcdh1AEDL76aX2sd5+sd4Gp+IsAlzlG05cQlVHD1pkipfAxYUFITY2FiMHDkSq1atwsaNG2Fqalol+7axsYFMJsOpU6fK7PP777/D2dlZpfh6bvr06UhNTS1xv4+KKigowC+//AIAMDAwAABs3rwZpqam+PTTT0vdxsLColLHLEtGRvFoz/MHgmqr/EI5IuMy0bmF6l/1nVvUwdXbj8u1D7lcgZzcQliYGFZHiETqJ9aHyKYp5PfCVZrld8Mhrt9cmJh0WC2HBjCytUbS0TPKNnl+AVJOX4Jlx7aV2rdtv554fOUGOmxegb73z6Hn+d1wGDO0siFrlap8FJE2qPAI2P79+0sUVLNmzcLXX38NALC2tsZ3330HX19fTJw4sUpHZYYOHYrDhw+jW7dusLGxQceOHdGrVy+MHj0a5ubmAIpvhubiUvr6iOftMTH/bSTE3d0dYrEYT58+hVwuh4ODA4YNGwYAiI2NRZMmTZQF2atkZGSU+B66u7vjyJEjFYpHoVDAz88PXbp0QatWrV7ZNy8vr8SDSA3yCyEx1Iw7kaRn5aNIrigxTWhlJkFKZn659hEcchc5+UXo4/bfRheJNE4tM4jEelBkp6u256QDJhYCBKTbjGzqAgDyklNV2vOSU1CroV2l9m3S2B5NPv4Qt1YG4+YPQbBs54rWS7+CPC8fcb//Wal9awttmTqsKhX+7dujRw+sXbtWpe3foy9FRUX47bffUKtWLYSGhqKwsBD6+lXzS15PTw/BwcFYuHAhjh8/jtDQUPj7+2Px4sW4ePEibG3Ld/l4Wc93ep2tW7eiefPmiImJwdSpUxEUFKQ891c9N+plZmZmuHLlikpbRW7e9tzkyZNx7do1nDlz5rV9AwICMH/+fJW2b7zfwjyfjhU+rjopoCjXcsoDFx9i9f5bWPXpm7DiWi+q8UQA7yBU7eyHD0DbwBc/N88NmlD8xcvfe5EIqGQ6RGIRHl+5gch5ywAAGRHRMGvhiMaffMgCrIaqcGVkYmICR8eyr/j48ccfERsbi0uXLqFnz55YtGgRvvmm6u7tAQD169fHqFGjMGrUKCxcuBDOzs4ICgrC/Pnz4ezsjKio0u8dEx0dDQDK5zSZm5srp/D+7fl6rX8/5wkA7O3t4eTkBCcnJ5iammLw4MGIioqCtbU1nJ2dcebMGRQUFLx2FEwsFr/ye1gen332Gfbu3YtTp06V69EHpT2Y1CB0Thm91c/C1BB6YhFSMlVH6dKe5MPK/NVTigcvyfDVputYNqEt3F3KWJhMpI1ynkAhL4LIxEL193stKZBT8mcXVS3Z/uNIuxihfC+WFP8sktSrg9zEF1dcS+paITc5pVLHyk18hCfRt1XanvxzB/UHvlup/ZLmqtKJ0sjISMybNw9r165FixYtEBQUhIULF+LatWtVeRgVtWvXhq2trfIqwOHDhyM2NrbUW0QsXboUVlZW6N27NwCgefPmiI+PL/EQzkuXLr22SOrWrRtatWoFf39/AMWPJsjKysKaNWtK7f/vRfiVoVAoMHnyZOzatQvHjx9H48aNy7WdRCKBubm5yktTph8BwFBfjJYNzXEuWnVo/1x0Cto2rV3mdgcuPsSc365hyfg26P6GdXWHSaRe8kIoEm9D7NBapVns0BryhH8ECkp3FGZlI/tOnPL1JPoWcmXJsO7VWdlHZGCAOl3bIy30aqWOlXr+CkydVX+emzo56NRCfK4Be428vLwSBYu+vj4sLCzg7e2NQYMGYciQIQCAgQMHYujQofDx8cHFixcrPRW5bt06hIeHY9CgQWjatClyc3OxadMmREZGIjAwEEBxAbZ9+3Z4e3tjyZIl6NWrFzIzM7F69Wrs3bsX27dvV14B6eHhARcXFwwfPhz+/v6ws7PDtWvX8MUXX8DX1xdmZmavjGf69OkYOnQoZs6cibfeegszZ87E9OnTkZCQgEGDBsHOzg63bt1CUFAQunTporw6UqFQlPgeAsXr58TiV/+PM2nSJPz+++/4888/YWZmptyPVCr9T9OYmsT7ncb4MjgCrRqZo02T2th2+gFkabnwershAOCn3TeRlJ6LxWOKfxkduPgQXwZfw2wvF7RubIFHGcWjZ0aGYpgZF49C5hfKcVtW/MDUgkI5ktPzEP0gE7UkemhkXfErYakkE4kxHOu+GIVtbGWH1g2ckJadiQePkwSMrGYourwX+v0+hzjxNhQJNyFu0xsi8zooCj8MANB7+yOITC1RePDFPRhF1g7FXxgaQVTLvPh9USEUqfHF7WJ9iOo8y5mePmBmBZG1AxT5uUB6yZ9N9MKt1ZvQbMYEZN+6h6xb99Fs5gQUPc3Fg637lX3cfl2M3IdJiPzmJwDFRZq5S1MAgNjQEMZ29SB1bY7CrBxk3yl+xM2twN/Q7cQWNJsxAfE7/0Lt9q5oPHYYrk6u2hkkTcYpyNc4dOhQibVWzZo1w4gRI5CQkIDDhw+rfBYYGIiWLVtWyVRkhw4dcObMGfj6+uLhw4cwNTVFy5YtsWfPHnTr1g1A8fqubdu2YcWKFVi2bBkmTZoEiUSCTp064cSJE+jSpYtyf/r6+jhy5AjmzJmDkSNHIjk5GY0aNcL48eMxc+bM18bTv39/ODg4wN/fH2vWrMHixYvh5uaG1atXIygoCHK5HE2bNsWQIUPg7f3ixnuZmZmlrleTyWSvvT3F8/V33bt3V2kPDg4u141sNVnf9rZIz87HmgO38SgjF052Zgia3A71rYoLy0cZeZCl5Sr7bz39AIVyBb7bEoXvtryYdh7YqT4CfFyLt0nPxQcLX9yAd0PIXWwIuYv2zpbYNP0tNZ1ZzdauoQv+9nsx8rts6FQAwMbzBzBm03cCRVVzyP85i0IjM+i7DwNMakOREoeCHQuBzOIpMJFJbYjM66psY+iz7MUbG0fotegGRUYy8tc9W8NkWlulj36HgUCHgZDH3UDBH19X9ylptZilv0DPSII2y+fBoLYUaZcicLb/WBRmvbgXYy17W+DZvSkBwNjWGr0uvFjH5TxtHJynjcOjUxdw+t3ihzw/DruOUK/JaLnAD83nTEL2vXhcm7EID/4oOZtDNQOfBanD+CxIzcFnQWoOPgtSc/BZkJpDHc+CvJH6fZXtq5XVl1W2r+qiOYuAiIiISGfp2hSkRq1UW7RoEUxNTUt9eXp6Ch1etYuLiyvz/E1NTREXFyd0iERERFQFNGoEzNfXV3lj05dp+wLz8rCzs0N4ePgrPyciIqqJtOXqxaqiUQWYpaWl1j9SpzL09fUrfX8wIiIibcQpSCIiIiKqVho1AkZERES6ScQpSCIiIiL1EuvYpBwLMCIiIhKcro2A6dbZEhEREWkAjoARERGR4HgbCiIiIiI1E+nYpJxunS0RERGRBuAIGBEREQmOU5BEREREasYpSCIiIiKqVhwBIyIiIsFxCpKIiIhIzXgjViIiIiKqVhwBIyIiIsHxWZBEREREaqZrU5AswIiIiEhwurYIX7fOloiIiEgDcASMiIiIBCeCntAhqBULMCIiIhIcpyCJiIiIqFpxBIyIiIgEp2vPgmQBRkRERILjFCQRERERVSuOgBEREZHgeCNWIiIiIjXjo4iIiIiI1EzXRsB062yJiIiINABHwIiIiEhwunYVJAswIiIiEpyu3QdMt86WiIiISANwBIyIiIgExylIIiIiIjXjFCQRERERVSuOgBEREZHgOAVJREREpGa8ESsRERGRDlmzZg0aN24MIyMjuLm54fTp0+Xa7uzZs9DX10ebNm0qfEyOgOmyrByhI6BnchvbCh0CPWN0VyZ0CPTM5lyhIyB1Eimqcmfl77p161ZMnToVa9asQefOnbFu3Tp4enoiKioKDRs2LHO7jIwMjB49Gr169UJSUlKFQ+QIGBEREQlPIa+6VwX89NNPGDduHMaPHw8XFxcsX74c9vb2WLt27Su3mzBhAkaMGIFOnTr9p9NlAUZERETCq8ICLC8vD5mZmSqvvLy8EofMz89HWFgYPDw8VNo9PDxw7ty5MkMNDg7G7du3MW/evP98uizAiIiIqEYJCAiAVCpVeQUEBJTol5KSgqKiItSrV0+lvV69ekhMTCx137Gxsfjyyy+xefNm6Ov/95VcXANGREREwqvg1OGrzJ49G35+fiptEomkzP4ikeqiMYVCUaINAIqKijBixAjMnz8fzs7OlYqRBRgREREJrwoLMIlE8sqC67k6depAT0+vxGhXcnJyiVExAHjy5AkuX76Mq1evYvLkyQAAuVwOhUIBfX19HDlyBD179ixXjJyCJCIiIp1kaGgINzc3hISEqLSHhITA3d29RH9zc3Ncv34d4eHhypevry+aNWuG8PBwvPXWW+U+NkfAiIiISHjyqhsBqwg/Pz+MGjUK7dq1Q6dOnfDzzz8jLi4Ovr6+AIqnMxMSErBp0yaIxWK0atVKZXtra2sYGRmVaH8dFmBEREQkvCqcgqwILy8vpKamYsGCBZDJZGjVqhUOHjyIRo0aAQBkMhni4uKq/LgihUJRlbc+Iy0i3/+J0CHQMwVRj4QOgZ7hjVg1x+agx0KHQM+MUNys/oPk7qu6fRkNqLp9VROOgBEREZHwBBoBEwoLMCIiIhKejhVgvAqSiIiISM04AkZERETCE+gqSKGwACMiIiLh6dgUJAswIiIiEp6OFWBcA0ZERESkZhwBIyIiIuHp2AgYCzAiIiISnEJRVGX7ElXZnqoPpyCJiIiI1IwjYERERCQ83oaCiIiISM10bA0YpyCJiIiI1IwjYERERCQ8HRsBYwFGREREwtOxAoxTkERERERqxhEwIiIiEp6OjYCxACMiIiLh8TYURERERGqmYyNgXANGREREpGYcASMiIiLh6dgIGAswIiIiEp6OFWCcgiQiIiJSM46AERERkfB4FSQRERGRmnEKkoiIiIiqE0fAiIiISHg6NgLGAoyIiIiEp2NrwDgFSURERKRmHAEjIiIi4ckVQkegVhUaAfPx8YFIJCrx6tOnDx4+fAhLS0usXLlSZZsLFy7AwMAAISEhpW7775ePj89rYzhx4gR69OgBS0tL1KpVC05OTvD29kZhYaGyT1FREZYtWwZXV1cYGRnBwsICnp6eOHv2rMq+vv32W7Rp06bEMdLT0yESifD3338DAO7du6cSp1QqRceOHbFv374S2+7cuRPdu3eHVCqFqakpXF1dsWDBAqSlpQEANm7cWOq5GxkZvfbcAWDt2rVwdXWFubk5zM3N0alTJ/z111/l2lYb/H42Ae/4X0DrWacweFkYLt9JL7NvcmYevvi/aHh+fxEtvjiJRXtulehTUCTH6iP34LGoeJ8Df7yM0/+kVeMZ1BziNn1g+EkQDP22wmD0jxA1cCm7s0lt6PefBoPxq2A4Yyf0eo4t0UVkZQ/992fCcMI6SGbuhp5b/2qMXjd1dWyDvRN/RELAPijWhuL91m8LHVKN9Ma8yRiYcBrDciLQ68QmSFs4vrK/tIUjuuxYiffuHsMIxU00+9y7RB+Rnh5cv5uK9+4cw7CcCLx3+yhafT0JEImq6zQ0j1xedS8tUOEpyD59+kAmk6m8tmzZAjs7O6xcuRKzZ89GbGwsAODp06fw9vbG+PHj0bt3b5Vtli9fDnNzc5W2FStWvPLYkZGR8PT0RPv27XHq1Clcv34dgYGBMDAwgPzZN1yhUGD48OFYsGABpkyZgujoaJw8eRL29vbo3r079uzZU/Hv0jNHjx6FTCbDhQsX0KFDBwwePBg3btxQfj537lx4eXmhffv2+Ouvv3Djxg0sXboUERER+N///qfs9/J5y2Qy3L9/v1wxNGjQAN9//z0uX76My5cvo2fPnnj//fcRGRn5n89LUxy8mozv/7yNCb0aYpefG9waSzHhl+t4+Di31P4FhQpYmhpgwjsN0dzWtNQ+K/66h23nZZg7yBH7Z7aHl7sdPguORFT8k+o8Fa0nbt4Z+r3GojB0Bwo2Toc8PgoGQ74GzOqUvoGePhQ5mSg6vwOK5Hul9zGQQJGRhMKT/4Mii0VwdTCRGCMiIRaTty4VOpQay2Xmx2juNwaXJy/A4fZDkJuYgh4hwdA3NSlzG71axsi6E4+IL5fiqSy51D4tZn0MR9/huDx5AQ649MXVmUvgMmMcmn02qrpORfPoWAFW4SlIiUQCGxubUj/76KOPsGvXLvj4+OD06dOYPXs28vPzsWTJEgBQ2U4qlUIkEpW5r9KEhITA1tYWP/zwg7KtadOm6NOnj/L9tm3bsGPHDuzduxcDBgxQtv/8889ITU1VFoMmJmX/YymLlZUVbGxsYGNjA39/fwQGBuLEiRNo1aoVLl68iEWLFmH58uX4/PPPlds4ODigd+/eSE9PV7ZV9Lz/7d/nBAD+/v5Yu3YtQkND0bJly/+0T03x26l4fNDBBkM72gIA5gx0xNmbj/HHuYfw69ekRP/6lkaYM7D4L89dFxNL3efesCRM6NUQ3VysAAAfuhvj7D9p2HgyHj+MfMWIjo7Ta/ce5NeOQX7tKACg6PgGiBu3hV7bPig69X8lN8h8hKLj64u3faNXqftUJN5CUeKzUcpuOvRLRY0ORZ7HocjzQodRozWfOho3/IMQvzsEAHDeexY+SDoHhxH9cevnraVuk3b5OtIuXwcAtP5+eql96nRqg4Q/j+HhwZMAgOz7CWj0YT9YtmtVDWdBmqDKF+EHBQUhNjYWI0eOxKpVq7Bx40aYmpY+OlFRNjY2kMlkOHXqVJl9fv/9dzg7O5coVABg+vTpSE1NRUhISKXiKCgowC+//AIAMDAwAABs3rwZpqam+PTTT0vdxsLColLHLE1RURH++OMPZGdno1OnTlW+f3XKL5QjMv4JOjezVGnv3Kw2rt7LrNR+JQaq/5tLDMQIu5vxn/dZ44n1IbJpCvm9cJVm+d1wiOs3FyYmIg1g0rgBjG2tkXjkjLJNnl+A5JOXUMe9baX2/ehMGOr16ggzJwcAgIVrM9Tt4qYsyHSCXFF1Ly1Q4RGw/fv3lyioZs2aha+//hoAYG1tje+++w6+vr6YOHEi3n676tYgDB06FIcPH0a3bt1gY2ODjh07olevXhg9ejTMzc0BADExMXBxKX1k43l7TEzMfzq+u7s7xGIxnj59CrlcDgcHBwwbNgwAEBsbiyZNmigLslfJyMgo8T10d3fHkSNHyhXH9evX0alTJ+Tm5sLU1BS7d+9GixYtKn5CGiQ9uwBFcqCOqer3z8rUAClP8v/zfrs0s8TGk/Fo10SKhlbGOB/7GMcjU1GkJf9ABVHLDCKxHhTZ6artOemAiYUAARFpBmObugCA3KRUlfbcpBSYNLKr1L6jFv8CA6kZ+v/zFxRFRRDp6SFi7jLc/+NApfarVbRk6rCqVLgA69GjB9auXavSZmn5YtSiqKgIv/32G2rVqoXQ0FAUFhZCX79qLrbU09NDcHAwFi5ciOPHjyM0NBT+/v5YvHgxLl68CFtb23LtR/QfFzVu3boVzZs3R0xMDKZOnYqgoCDluSsUinLv18zMDFeuXFFpMzY2LncczZo1Q3h4ONLT07Fz5054e3vj5MmTryzC8vLykJeXp9JmUFAEiYFeuY+rFi99CxUlmypkzsCm+GZbDPotvgSRCLC3Msag9jbYfan0KUt6FRGgYOFKusNhxAC0Xzdf+f5kvwkAin/eqxCJKv1Po5FXXzh89B7OjZiO9MhbqN3GBW7LZ+Ppw2Tc3bSncjsnjVThysjExASOjmVf8fHjjz8iNjYWly5dQs+ePbFo0SJ88803lQryZfXr18eoUaMwatQoLFy4EM7OzggKCsL8+fPh7OyMqKioUreLjo4GADg5OQEoXgyfkVFyKur5ei2pVKrSbm9vDycnJzg5OcHU1BSDBw9GVFQUrK2t4ezsjDNnzqCgoOC1o2BisfiV38PXMTQ0VG7frl07XLp0CStWrMC6devK3CYgIADz589Xafvmwzcxb4Tbf46jKlmYGEBPDKQ8KVBpT8sqgJWZ4X/er6WpIVaNbYW8AjnScwpgbW6IpQfuor5l+a461Uk5T6CQF0FkYgGV3ym1pEAOp25Jd8TvPY6UCxHK93qS4p9FxjZ1kJv4SNluZG2F3KSUSh2rzZKZiPr+Z9zfehAAkHEjBiaN7NBi9gTdKcB0bASsSteARUZGYt68eVi7di1atGiBoKAgLFy4ENeuXavKw6ioXbs2bG1tkZ2dDQAYPnw4YmNjS71FxNKlS2FlZYXevXsDAJo3b474+HgkJqqOhly6dOm1RVK3bt3QqlUr+Pv7AwBGjBiBrKwsrFmzptT+/16EX9UUCkWJ0a2XzZ49GxkZGSqvL4e2qbaYKspQX4yWDcxwLuaxSvu5mMdo62Be6f1LDMSoJ5WgUK5AyLVH6NXKqtL7rLHkhVAk3obYobVKs9ihNeQJ/wgUFJH6FWZlI+t2nPKVEXULT2XJsOndWdlHbGAA627tkXLuaqWOpV/LCIqXlkYoioogEuvSbSi4BuyV8vLyShQs+vr6sLCwgLe3NwYNGoQhQ4YAAAYOHIihQ4fCx8cHFy9erPRU5Lp16xAeHo5BgwahadOmyM3NxaZNmxAZGYnAwEAAxQXY9u3b4e3tjSVLlqBXr17IzMzE6tWrsXfvXmzfvl15BaSHhwdcXFwwfPhw+Pv7w87ODteuXcMXX3wBX19fmJmZvTKe6dOnY+jQoZg5cybeeustzJw5E9OnT0dCQgIGDRoEOzs73Lp1C0FBQejSpYvy6kiFQlHiewgUr58Ti19dE8+ZMweenp6wt7fHkydP8Mcff+Dvv//GoUOHXrmdRCKBRCJRaZNr2PSj99sN8OWWf9CqgSnaOJhjW6gMsse58OpUvLbipwN3kJSRj8UjXiwEj07IAgDk5BXhcVYBohOyYKAngqNNcY4j7mciKSMPLvVNkZSRh9WH70OuAMb1aKj+E9QiRZf3Qr/f5xAn3oYi4SbEbXpDZF4HReGHAQB6b38EkaklCg++uO+fyNqh+AtDI4hqmRe/LyqEIjW+uF2sD1GdBsVf6+kDZlYQWTtAkZ8LpHNKuCqYSIzhWLeB8n1jKzu0buCEtOxMPHicJGBkNcc/yzeh5ZwJeBJ7D09i76PlnAkozMnFvd/3K/t0+m0xchKSEDHnJwDFRZp5i6bFXxsawrh+PVi0bo7CrBxk3Y4DACTsO4FWc32RE/cQGZG3ULutC5r7jcGdDTvVf5KkFhWuiA4dOlRirVWzZs0wYsQIJCQk4PDhwyqfBQYGomXLllUyFdmhQwecOXMGvr6+ePjwIUxNTdGyZUvs2bMH3bp1A1C8vmvbtm1YsWIFli1bhkmTJkEikaBTp044ceIEunTpotyfvr4+jhw5gjlz5mDkyJFITk5Go0aNMH78eMycOfO18fTv3x8ODg7w9/fHmjVrsHjxYri5uWH16tUICgqCXC5H06ZNMWTIEHh7v7jxXmZmZqnr1WQy2WtvT5GUlIRRo0ZBJpNBKpXC1dUVhw4dUo7qabO+ba2RnlOANSH38SgzH062Jgga/4ZyuvBRZj5k6ar3BPvgpzDl15HxWdh/NRl2tSU49lVHAEBeoRwrD93Dg9SnqGWoh7ddrLB4RHOYG/MhEK8i/+csCo3MoO8+DDCpDUVKHAp2LAQyi6ddRCa1ITKvq7KNoc+yF29sHKHXohsUGcnIX1e8bgamtVX66HcYCHQYCHncDRT88XV1n5JOaNfQBX/7vRiFXzZ0KgBg4/kDGLPpO4Giqlmif/gF+sYStF8zD4a1pUi5EIETHmNRmJWt7FOroS0U/5pOM7azRt/wP5XvW8wYhxYzxiHp7ws41mM0AODyZwvh+t3naL9mHiTWVnj6MBm31m3FjQWr1XdyQtOxKUiRosRqQtIV8v2fCB0CPVMQ9ej1nUgtjO7KhA6Bntkc9Pj1nUgtRihuVvsxFGFfVdm+RG4Lq2xf1YUP4yYiIiJSM40qwBYtWgRTU9NSX56enkKHV+3i4uLKPH9TU1PExcUJHSIREVH14KOIhOPr66u8senLKnKfLG1lZ2eH8PDwV35ORERUI2lJ4VRVNKoAs7S0VLmpq67R19ev1P3BiIiItFVVLknXhpt3aNQUJBEREZEu0KgRMCIiItJRnIIkIiIiUjMdK8A4BUlERESkZhwBIyIiIuFpyTMcqwoLMCIiIhIepyCJiIiIqDqxACMiIiLhCXgn/DVr1qBx48YwMjKCm5sbTp8+XWbfXbt2oXfv3qhbty7Mzc3RqVMnHD58uMLHZAFGREREwpMrqu5VAVu3bsXUqVMxd+5cXL16FV27doWnp2eZj/87deoUevfujYMHDyIsLAw9evTAgAEDcPXq1QodV6SoylvPklaR7/9E6BDomYKoR0KHQM8Y3ZUJHQI9sznosdAh0DMjFDer/Rjyo59V2b7E7wSWu+9bb72FN998E2vXrlW2ubi4YODAgQgICCjXPlq2bAkvLy9888035T4uF+ETERGR8KpwEX5eXh7y8vJU2iQSCSQSiUpbfn4+wsLC8OWXX6q0e3h44Ny5c+U6llwux5MnTyr8KEVOQRIREZHwqnANWEBAAKRSqcqrtNGslJQUFBUVoV69eirt9erVQ2JiYrnCXrp0KbKzszFs2LAKnS5HwIiIiEh4VXgfsNmzZ8PPz0+l7eXRr38TiVQf361QKEq0lWbLli349ttv8eeff8La2rpCMbIAIyIiohqltOnG0tSpUwd6enolRruSk5NLjIq9bOvWrRg3bhy2b9+Od955p8IxcgqSiIiIhCfAbSgMDQ3h5uaGkJAQlfaQkBC4u7uXud2WLVvg4+OD33//Hf369ftPp8sRMCIiIhKeQHfC9/Pzw6hRo9CuXTt06tQJP//8M+Li4uDr6wugeDozISEBmzZtAlBcfI0ePRorVqxAx44dlaNnxsbGkEql5T4uCzAiIiLSWV5eXkhNTcWCBQsgk8nQqlUrHDx4EI0aNQIAyGQylXuCrVu3DoWFhZg0aRImTZqkbPf29sbGjRvLfVzeB0yH8T5gmoP3AdMcvA+Y5uB9wDSHWu4Dtmdcle1LPHB9le2runAEjIiIiITHh3ETERERUXXiCBgREREJTlGkWyuiWIARERGR8KrwRqzagFOQRERERGrGETAiIiISHqcgiYiIiNRLoWNTkCzAiIiISHg6NgLGNWBEREREasYRMCIiIhJekW7diJUFGBEREQlO19aAcQqSiIiISM04AkZERETC07FF+CzAiIiISHicgiQiIiKi6sQRMCIiIhIcH8ZNREREpG5y3boNBacgiYiIiNSMI2BEREQkPE5Bkq7YO+yk0CHQMzp28Y9G25wrdAT03Ejf2kKHQM+MUMMxdO1GrCzAiIiISHg6NgLGNWBEREREasYRMCIiIhKejo2AsQAjIiIiwenaGjBOQRIRERGpGUfAiIiISHhFunUjVhZgREREJDhOQRIRERFRteIIGBEREQmPV0ESERERqRmnIImIiIioOnEEjIiIiASn4BQkERERkZrp2BQkCzAiIiISno7dB4xrwIiIiIjUjCNgREREJDhduxErCzAiIiISno4twucUJBEREZGacQSMiIiIBMcpSCIiIiI107X7gHEKkoiIiEjNOAJGREREguMUJBEREZGayTkFSURERETViSNgREREJDhOQRIRERGpmUKuW8+CZAFGREREguNtKIiIiIioWnEEjIiIiATHNWBEREREasYpSCIiIiKqVhwBIyIiIsHp2hQkR8CIiIhIcHK5ospeFbVmzRo0btwYRkZGcHNzw+nTp1/Z/+TJk3Bzc4ORkRGaNGmCoKCgCh+TBRgRERHprK1bt2Lq1KmYO3curl69iq5du8LT0xNxcXGl9r979y769u2Lrl274urVq5gzZw6mTJmCnTt3Vui4IoVCoVtjfqS0p1YzoUOgZ3Rs5F2j5eYKHQE9N9K3ttAh0DOKtaHVfgzZoLeqbF+Wf5xCXl6eSptEIoFEIinR96233sKbb76JtWvXKttcXFwwcOBABAQElOg/a9Ys7N27F9HR0co2X19fRERE4Pz58+WOkSNgREREJDiFXFFlr4CAAEilUpVXacVUfn4+wsLC4OHhodLu4eGBc+fOlRrn+fPnS/R/9913cfnyZRQUFJT7fLkIn4iIiGqU2bNnw8/PT6WttNGvlJQUFBUVoV69eirt9erVQ2JiYqn7TkxMLLV/YWEhUlJSYGtrW64YWYARERGR4KryKsiyphvLIhKJVGNRKEq0va5/ae2vwgKMiIiIBCfEjVjr1KkDPT29EqNdycnJJUa5nrOxsSm1v76+PqysrMp9bK4BIyIiIsEp5PIqe5WXoaEh3NzcEBISotIeEhICd3f3Urfp1KlTif5HjhxBu3btYGBgUO5j62wBJhKJXvny8fFR9vXw8ICenh5CQ0teBeLj46PcRl9fHw0bNsTEiRPx+PHjEn2vXr0KLy8v2NraQiKRoFGjRujfvz/27dunHL68d+9emTGFhoaie/fur4zbwcGhur5latN87mS8e/s0BqRGoMuhTTBzcXxlfzMXR3T4fSU8oo9hYM5NNJ3kXWo/IztruK1fgr4PQtE/JRw9QvdA2rZldZxCjeEydzI875zG+2kR6Hq4fLl4a8tKvPvPMXzw9CaaTi47F+02LEG/+FC8lxqOnqF7YMFcvNIb8yZjYMJpDMuJQK8TmyBt8epcSFs4osuOlXjv7jGMUNxEs89L5kKkpwfX76bivTvHMCwnAu/dPopWX08CKjCNQqXr6tgGeyf+iISAfVCsDcX7rd8WOiQqg5+fH3799Vds2LAB0dHRmDZtGuLi4uDr6wugeD3Z6NGjlf19fX1x//59+Pn5ITo6Ghs2bMD69evxxRdfVOi4OjsFKZPJlF9v3boV33zzDW7evKlsMzY2BgDExcXh/PnzmDx5MtavX4+OHTuW2FefPn0QHByMwsJCREVFYezYsUhPT8eWLVuUff78808MGzYM77zzDn777Tc0bdoUqampuHbtGr766it07doVFhYWyv5Hjx5Fy5aqv5CsrKywa9cu5OfnAwAePHiADh06qPTV09Or/DdHQE5+H6PpZ2NwZcKXyIq9h2azJsJ9fzCOte6DwqzsUrfRq2WM7LvxSNh1CG/8MLvUPgYW5nj72BY8OnUB5wZ9jPzkNNRqYo+C9MzqPB2t5jz9YzhOGYOwT57l4suJ6HIgGCGuZedC/1+5cF1cdi66Hd+ClJMXcG7gx8hLToMJc/FKLjM/RnO/MTjv8yWexNxDq68mokdIMPY3e/W/i6w78Xiw/RDeXFZ6LlrM+hiOvsMR6j0LGZG3YNmuFToGB6Ag4wlurtxUnadU45lIjBGREIvg8/uxa8L3QoejFYR6FqSXlxdSU1OxYMECyGQytGrVCgcPHkSjRo0AFNcL/74nWOPGjXHw4EFMmzYNq1evhp2dHVauXInBgwdX6Lg6W4DZ2Ngov5ZKpRCJRCptzwUHB6N///6YOHEiOnTogOXLl8PExESlj0QiUW7boEEDeHl5YePGjcrPs7OzMW7cOPTr1w+7du1Stjdt2hQdOnTA+PHj8fLt2KysrEqNx9LSUvl17rMbFpXVVxs1nTwaMT8EQfZn8fDulY9nwfPeOTTw6o9767eWuk162HWkh10HALT8bnqpfZz8PkZOfCKuTpijbMuJS6ji6GsWx0mjcfOHIDx8louw8bPQ9/452Hv1x90ycvE47DoevyYXztM/xtP4RIQxF+XWfOpo3PAPQvzu4lyc956FD5LOwWFEf9z6ufRcpF2+jrTLxblo/X3puajTqQ0S/jyGhwdPAgCy7yeg0Yf9YNmuVTWchW45FHkehyLLf08oEvZRRJ9++ik+/fTTUj/79+/z57p164YrV65U6pg6OwVZHgqFAsHBwfjoo4/QvHlzODs7Y9u2ba/c5s6dOzh06JDKPPCRI0eQmpqKmTNnlrldRa6cqKlqOTSAkY01ko+dUbbJ8wuQcuYSLN9qW6l92/TrifQrN9D+/1bA8945dD+/G43GDK1syDVWLYcGMLK1RtLRl3Jx+hIsO1YuF7b9euLxlRvosHkF+t4/h57nd8OBuSiTSeMGMLa1RuIR1Vwkn7yEOu6Vy8WjM2Go16sjzJwcAAAWrs1Qt4ubsiAjouqjsyNg5XH06FHk5OTg3XffBQB89NFHWL9+PcaMGaPSb//+/TA1NUVRUZFyVOqnn35Sfh4TEwMAaNbsxZ3nL126hB49eijf//HHH+jfv7/yvbu7O8Ri1fo4IyPjP08x5uXllbgrcIFCDgOR5tTgRvXqAgDyklNV2vOSU2Bsb1epfZs0tkfjjz/ErcBgxCwJQu12rnD98SvI8/Lx4Pc/K7XvmsjIpuxc1GpY+Vw0+fhD3FoZjJs/BMGynStaLy3ORRxzUYLxs1zkJqnmIjcpBSaNKpeLqMW/wEBqhv7//AVFURFEenqImLsM9/84UKn9Ev0X/+UZjtqMBdgrrF+/Hl5eXtDXL/42ffjhh5gxYwZu3rypUkz16NEDa9euRU5ODn799VfExMTgs88+e+W+XV1dER4eDgBwcnJCYWGhyudbt26Fi4uLSltl1ncFBARg/vz5Km1e+pYYblDnP++zshp4DUCbwBcxnf9gAgCUmI6tigXBIrEIj6/cQPS8ZQCAjIhomLk4ovHHH7IAA2A/fADa/isX5wYV5wKl5aKSPyOf5yLy37lo4YjGn3zIAgyAw4gBaL/uRS5O9iv730VlHyTXyKsvHD56D+dGTEd65C3UbuMCt+Wz8fRhMu5u2lO5nRNVkFBrwITCAqwMaWlp2LNnDwoKClSeD1VUVIQNGzZg8eLFyjYTExM4OhZfkbRy5Ur06NED8+fPx3fffQeguMACgJs3byoX8UskEuU2pbG3t3/l5xVV2l2BD9dzq7L9/xeJB47jxKUI5XuxxBAAYFSvDvISHynbJXWtkJeUUqlj5SY+wpN/bqu0Pbl5B3YD363UfmsK2f7jSLtYMheSenWQ+1IucpOrIBfRL+Xinzuoz1wAAOL3HkfKhRe50HuWC2Mb1VwYWVsht5L/LtosmYmo73/G/a0HAQAZN2Jg0sgOLWZPYAFGVM00Z/5Jw2zevBkNGjRAREQEwsPDla/ly5fjt99+KzFi9W/z5s3Djz/+iIcPHwIovo2FpaWlStGmbhKJBObm5iovoacfC7OykX0nTvl6En0LuYnJqNuzs7KPyMAAdbq0R9qFq5U6Vur5KzB1aqzSZurowMXfz5SaC1kyrHu9lIuu7ZEWWgW5cH4pF07MxXOFWdnIuh2nfGVE3cJTWTJser/IhdjAANbd2iPlXOVyoV/LqMTCZ0VREURirkkl9avKZ0FqA46AlWH9+vUYMmQIWrVSvRqoUaNGmDVrFg4cOID333+/1G27d++Oli1bYtGiRVi1ahVMTU3x66+/wsvLC/369cOUKVPg5OSErKwsHDp0CEDJ6cXU1NQSd9q1sLCAkZFRFZ6l5rm9ahOazZiA7Nv3kHXrPpxnTEDh01zEb92v7PPmL4uR+zAJUfOK19mJDAxg7tK0+GtDQxjZ1YPUtTkKs3KQfSfu2X5/w9vHt8B5xgQk7PwLtdu5wmHsMIRP/kb9J6klbq1+lotbxbloNnMCip7m4sG/cuH2a3EuIr8pmQuxoSGMS8nFrcDf0O3EFjSbMQHxO/9C7fauaDx2GK4yF2X6Z/kmtJwzAU9i7+FJ7H20nDMBhTm5uPf7i1x0+m0xchKSEDGnOBdiAwOYt/hXLurXg0Xr4lxk3S7ORcK+E2g11xc5cQ+REXkLtdu6oLnfGNzZsFP9J1nDmEiM4Vi3gfJ9Yys7tG7ghLTsTDx4nCRgZJqLU5CEsLAwRERE4JdffinxmZmZGTw8PLB+/foyCzCg+MZuY8aMwaxZs2Bvb49Bgwbh3LlzWLx4MUaPHo20tDRIpVK0a9euxAJ8AHjnnXdK7HPLli0YPnx45U9Qg8X+9Av0jCVovXweDCykeHwpAucGjFW511Ete1vgX3c6Nra1Ro/QF2uHnKaNg9O0cUg5dQFn+hTfPC897DouDJ+MFvP90Gz2JOTci8f1mYsQv3Wf+k5Oy8Qs/QV6RhK0WT4PBrWlSLsUgbP9X5+LXhde5MJ52jg4TxuHR6cu4PS7xbl4HHYdoV6T0XKBH5rPmYTse/G4NmMRHvzBXJQl+odfoG8sQfs182BYW4qUCxE44fFSLhraqtwB3NjOGn3DX+SixYxxaDFjHJL+voBjPYpzcfmzhXD97nO0XzMPEmsrPH2YjFvrtuLGgtXqO7kaql1DF/ztt0b5ftnQqQCAjecPYMym7wSKijSJSFFiZSfpij21mr2+E6mFloyY64RnFzKTBhjpW1voEOgZxdqST4KparFvVd3TMJwuRFbZvqoLR8CIiIhIcNqydquqsAAjIiIiwenaGjBeBUlERESkZhwBIyIiIsHxTvhEREREavavi3h1AqcgiYiIiNSMI2BEREQkOF0bAWMBRkRERILTtQKMU5BEREREasYRMCIiIhKcjl0EyQKMiIiIhMcpSCIiIiKqVhwBIyIiIsHp2ggYCzAiIiISHAswIiIiIjXTtQKMa8CIiIiI1IwjYERERCQ4XRsBYwFGREREgtO1AoxTkERERERqxhEwIiIiEpyujYCxACMiIiLB6VoBxilIIiIiIjXjCBgREREJTqHQradxswAjIiIiwXEKkoiIiIiqFUfAiIiISHC6NgLGAoyIiIgExwKMiIiISM10rQDjGjAiIiIiNeMIGBEREQlO10bAWIARERGR4HStAOMUJBEREZGacQSMiIiIBKdrI2AswIiIiEhwct16EhGnIImIiIjUjSNgREREJDhOQRIRERGpma4VYJyCJCIiIlIzjoARERGR4HRtBIwFGBEREQlO1wowkUKh0LELP6mmyMvLQ0BAAGbPng2JRCJ0ODqNudAszIfmYC6oLCzASGtlZmZCKpUiIyMD5ubmQoej05gLzcJ8aA7mgsrCRfhEREREasYCjIiIiEjNWIARERERqRkLMNJaEokE8+bN48JWDcBcaBbmQ3MwF1QWLsInIiIiUjOOgBERERGpGQswIiIiIjVjAUZERESkZizAiIiIiNSMBRgRERGRmrEAIyIiqqQmTZogNTVV6DBIi7AAIyIiqqR79+6hqKhI6DBIi7AAIyIiIlIzfaEDIKoqDx48wLx587BhwwahQ9EJT58+RVhYGCwtLdGiRQuVz3Jzc7Ft2zaMHj1aoOh0S3R0NEJDQ9GpUyc0b94c//zzD1asWIG8vDx89NFH6Nmzp9Ah6oSoqCgkJia+so+rq6uaoiFNxzvhU40RERGBN998k9MAahATEwMPDw/ExcVBJBKha9eu2LJlC2xtbQEASUlJsLOzYy7U4NChQ3j//fdhamqKnJwc7N69G6NHj0br1q2hUChw8uRJHD58mEVYNROLxRCJRCjtV+rzdpFIxH8TpMQCjLTG3r17X/n5nTt3MH36dP6AU4NBgwahsLAQwcHBSE9Ph5+fH27cuIG///4bDRs2ZAGmRu7u7ujZsycWLlyIP/74A59++ikmTpwIf39/AMDcuXNx6dIlHDlyROBIazaxWIyLFy+ibt26r+zXqFEjNUVEmo4FGGmNV/2F+Rz/wlSPevXq4ejRo3jjjTeUbZMmTcL+/ftx4sQJmJiYsABTE6lUirCwMDg6OkIul0MikeDChQt48803AQA3btzAO++889qpMaocsViMxMREWFtbCx0KaQkuwietYWtri507d0Iul5f6unLlitAh6oynT59CX191Cenq1avx3nvvoVu3boiJiREoMt0mFothZGQECwsLZZuZmRkyMjKEC4qISsUCjLSGm5vbK4us142OUdVp3rw5Ll++XKI9MDAQ77//Pt577z0BotJNDg4OuHXrlvL9+fPn0bBhQ+X7Bw8eKNfmUfXp1q0bDA0NhQ6DtAgLMNIaM2bMgLu7e5mfOzo64sSJE2qMSHcNGjQIW7ZsKfWzVatW4cMPP2QxrCYTJ05Umept1aqVyujkX3/9xQX4arB48WKYmZkp37/8/39eXh62bdum7rBIg3ENGNVY8fHxsLOzg1jMvzOExlxoDuaieujp6UEmkynXgJmbmyM8PBxNmjQBwCuDqST+C6Qaq0WLFrh3757QYRCYC03CXFSPl8cyShvb4HgH/RsLMKqx+MNOczAXmoO5EI5IJBI6BNIgLMCIiIiI1IyPIiIiIqoC/34UkUKhwD///IOsrCwAQEpKipChkQZiAUZERFQFevXqpTLF279/fwCqjyIieo4FGNVY/GGnOZgLzcFcVI+7d+8KHQJpGRZgVGNxsbHmYC40B3NRPfiMR6oo3geMagyFQoFHjx4p78Pz4MED2NnZQU9PT+DIdA9zoTmYC/XJzMyEubk5AODgwYMoLCxUfqanp4d+/foJFRppIF4FSVqjVq1aePTokfJ9nz59IJPJlO+Tk5NVHrlib2/PXzLVhLnQHMyFZti/fz+6deumfO/l5YWBAwcqX++99x527NghYISkaViAkdbIzc1VmT45e/Ysnj59qtKHA7rqwVxoDuZCM/z888+YPHmyStutW7cgl8shl8sREBCADRs2CBQdaSIWYFSjcIGx5mAuNAdzUf2uXbuG1q1bl/m5p6dnqQ+wJ93FAoyIiKiSEhMTYWVlpXx/4sQJ2NvbK9+bmpoiIyNDiNBIQ7EAI60hEolU/pJ/+T2pD3OhOZgLzWBpaYnbt28r37dr1w4GBgbK97GxsbC0tBQiNNJQvAqStIZYLIZUKlX+cklPT4e5uTnE4uK/IxQKBTIzM1FUVCRkmDqBudAczIVmGD58OHJycrB3795SP+/fvz9MTEywdetWNUdGmor3ASOtERwcLHQI9AxzoTmYC80wa9YsdOrUCUOHDsXMmTPh7OwMALh58yYWL16Mo0eP4ty5cwJHSZqEI2BERERV4M8//8T48eORlpam0l67dm38+uuvGDhwoDCBkUbiGjDSGo8fP0ZgYCAyMzNLfJaRkVHmZ1T1mAvNwVxojvfffx/379/Hjh07EBAQgICAAOzYsQP3799n8UUlsAAjrbFq1SqcOnVKeafpf5NKpTh9+jQCAwMFiEz3MBeag7nQLLVq1cKgQYMwc+ZMzJw5E4MGDYKJiQkAICEhQeDoSJOwACOtsXPnTvj6+pb5+YQJE3inaTVhLjQHc6H5EhMT8dlnn8HR0VHoUEiDsAAjrXH79m04OTmV+bmTk5PKZeBUfZgLzcFcaIb09HSMHDkSdevWhZ2dHVauXAm5XI5vvvkGTZo0QWhoKO+ETypYgJHW0NPTw8OHD8v8/OHDh8pL76l6MReag7nQDHPmzMGpU6fg7e0NS0tLTJs2Df3798eZM2fw119/4dKlS/jwww+FDpM0CP9VktZo27Yt9uzZU+bnu3fvRtu2bdUXkA5jLjQHc6EZDhw4gODgYPz444/Yu3cvFAoFnJ2dcfz4cZWHdBMpKYi0xI4dOxT6+vqKwMBARWFhobK9sLBQsXLlSoWBgYFi+/btAkaoO5gLzcFcaAZ9fX1FQkKC8r2xsbHi+vXrAkZEmo73ASOtMnfuXAQEBMDMzAxNmjSBSCTC7du3kZWVhRkzZuD7778XOkSdwVxoDuZCeHp6ekhMTETdunUBAGZmZrh27RoaN24scGSkqViAkda5ePEiNm/ejFu3bimH+UeMGIEOHToIHZrOYS40B3MhLLFYDE9PT0gkEgDAvn370LNnT+UtKJ7btWuXEOGRBmIBRjWGTCaDv78/Vq1aJXQoOo+50BzMhXqMGTOmXP346Ch6js+CJK0SFRWFEydOwNDQEEOHDoWFhQVSUlLg7++PoKAgDverEXOhOZgL4bGwogoTbPUZUQXt27dPYWhoqBCJRAqRSKRo2rSp4vjx44o6deoounfvrti3b5/QIeoM5kJzMBear6ioSLF3717F+++/L3QopEFYgJHW6Nixo2LKlCmKJ0+eKJYuXaoQiUQKZ2dnxcmTJ4UOTecwF5qDudBcMTExii+//FJha2urMDIyYgFGKrgGjLSGhYUFLl68CGdnZxQWFsLIyAj79u2Dp6en0KHpHOZCczAXmuXp06fYtm0b1q9fj9DQUBQVFWHZsmUYO3YsTE1NhQ6PNAhvxEpaIzMzExYWFgAAfX19GBsbw9nZWdigdBRzoTmYC81w8eJFfPLJJ7CxscGqVaswePBgPHjwAGKxGO+88w6LLyqBi/BJq0RFRSExMREAoFAocPPmTWRnZ6v0cXV1FSI0ncNcaA7mQnju7u747LPPcPHiRTRr1kzocEgLcAqStIZYLIZIJEJp/8s+bxeJRCgqKhIgOt3CXGgO5kIzeHh4IDQ0FAMGDMCoUaPw7rvvQiQSwcDAABEREWjRooXQIZKG4QgYaY27d+8KHQI9w1xoDuZCMxw5cgQPHjxAcHAwJk6ciKdPn8LLywtAcSFM9DKOgBEREVWxkJAQbNiwAXv27IG9vT2GDBmCIUOG4M033xQ6NNIQLMBIa5w6darUdqlUCkdHxxKP/KDqw1xoDuZCM4wdOxYrVqyAmZmZSvvjx4/xf//3f9iwYQOuXbvGqWBSYgFGWkMsLvuiXT09PUycOBFLly6FgYGBGqPSTcyF5mAuNIOenh5kMhmsra3L7HPlyhWOgJES14CR1nj8+HGp7enp6bh48SJmzJgBGxsbzJkzR82R6R7mQnMwF5qhPGMZLL7o3zgCRjXGn3/+iTlz5iAyMlLoUHQec6E5mAv1EIvFSEpKQt26dYUOhbQER8CoxmjdujXu378vdBgE5kKTMBfq4+zs/NorHtPS0tQUDWk6FmBUYzx8+PCV6y9IfZgLzcFcqM/8+fMhlUqFDoO0BAswqhGSk5Px1VdfoWfPnkKHovOYC83BXKjX8OHDWexSubEAI63Rtm3bUof3MzIyEB8fDxcXF/zxxx8CRKZ7mAvNwVxoBt5slSqKBRhpjYEDB5babm5ujubNm8PDwwN6enrqDUpHMReag7nQDLyejSqKV0ESERERqRlHwEjrPH36FCEhIYiJiYFIJIKzszPeeecdGBsbCx2azmEuNAdzQaRdWICRVtm7dy/Gjx+PlJQUlfY6depg/fr1GDBggECR6R7mQnMwF0Tap+xnWBBpmHPnzmHIkCF4++23cfbsWaSlpSEtLQ1nzpxB165dMWTIEJw/f17oMHUCc6E5mAsi7cQ1YKQ1+vbtC3t7e6xbt67UzydMmIAHDx7g4MGDao5M9zAXmoO5INJOLMBIa9SuXRunTp3CG2+8Uern165dQ7du3cp8Nh5VHeZCczAXRNqJU5CkNXJzc2Fubl7m51KpFHl5eWqMSHcxF5qDuSDSTizASGs4Ozvj+PHjZX5+7NgxODo6qjEi3cVcaA7mgkg7sQAjreHj44Mvvvii1LUsBw4cwMyZMzFmzBgBItM9zIXmYC6ItBPXgJHWkMvl8PLyws6dO9GsWTO4uLgAAKKiohAbG4uBAwdi+/btEIv5d0V1Yy40B3NBpJ1YgJHW2bp1K7Zs2YKYmBgAxVMww4cPx/DhwwWOTPcwF5qDuSDSLizAiIiIiNSMd8InrSGXyyGXy6Gv/+J/26SkJAQFBSE7OxsDBgxA165dBYxQdzAXmoO5INJOHAEjrTFmzBgYGBjg559/BgA8efIELVu2RG5uLmxtbREVFYU///wTffv2FTjSmo+50BzMBZF24qpM0hpnz57FkCFDlO83bdqEwsJCxMbGIiIiAn5+fliyZImAEeoO5kJzMBdE2okFGGmNhIQEODk5Kd8fO3YMgwcPhlQqBQB4e3sjMjJSqPB0CnOhOZgLIu3EAoy0hpGREZ4+fap8Hxoaio4dO6p8npWVJURoOoe50BzMBZF2YgFGWqN169b43//+BwA4ffo0kpKS0LNnT+Xnt2/fhp2dnVDh6RTmQnMwF0TaiVdBktb4+uuv0bdvX2zbtg0ymQw+Pj6wtbVVfr5792507txZwAh1B3OhOZgLIu3EAoy0Ro8ePRAWFoaQkBDY2Nhg6NChKp+3adMGHTp0ECg63cJcaA7mgkg78TYUVGP169cPv/76q8poAAmDudAczAWRZuAaMKqxTp06pbI4mYTDXGgO5oJIM7AAIyIiIlIzFmBEREREasYCjIiIiEjNWIARERERqRkLMCIiIiI1YwFGWmPs2LF48uRJufvPmTMHlpaW1RiR7mIuNAdzQaSdeB8w0hp6enqQyWSwtrYWOhSdx1xoDuaCSDtxBIy0Bv9W0BzMheZgLoi0Ewsw0ioikUjoEOgZ5kJzMBdE2odTkKQ1xGIxpFLpa3/ZpKWlqSki3cVcaA7mgkg78WHcpFXmz58PqVQqdBgE5kKTMBdE2ocjYKQ1xGIxEhMTudhYAzAXmoO5INJOXANGWoPrXDQHc6E5mAsi7cQCjLQGB2s1B3OhOZgLIu3EAoy0RkhIyCunWeRyORYuXKjGiHQXc6E5mAsi7cQCjLSGp6cnJk+ejJycnBKf3bhxA+3bt8fatWsFiEz3MBeag7kg0k4swEhrnD59GseOHYOrqyvOnj0L4MVf925ubnBxccGNGzcEjlI3MBeag7kg0k68CpK0Sm5uLr788kusWbMGn3zyCUJDQ5GQkICgoCC8//77QoenU5gLzcFcEGkfFmCkdRQKBUaOHIk//vgDJiYmuHTpEpo3by50WDqJudAczAWRduEUJGmV27dv4+2338bx48cRFBSEN954A926dcPu3buFDk3nMBeag7kg0j4swEhrrFq1Cq1bt4a1tTWuX7+OTz75BGfOnIGfnx9GjBiBjz76CI8fPxY6TJ3AXGgO5oJIO3EKkrSGlZUVVq5ciZEjR5b4LDIyEt7e3pDJZEhISBAgOt3CXGgO5oJIO/FZkKQ1bty4AVtb21I/a9myJS5cuIBFixapOSrdxFxoDuaCSDtxCpK0xrhx45CRkaF87+/vj/T0dOX79PR0bNmyRYDIdA9zoTmYCyLtxClI0hp6enqQyWTKu36bm5sjPDwcTZo0AQAkJSXBzs4ORUVFQoapE5gLzcFcEGknjoCR1nj5bwX+7SAc5kJzMBdE2okFGBEREZGasQAjrSESiSASiUq0kfoxF5qDuSDSTrwKkrSGQqGAj48PJBIJgOLHr/j6+sLExAQAkJeXJ2R4OoW50BzMBZF24iJ80hpjxowpV7/g4OBqjoSYC83BXBBpJxZgRERERGrGNWBEREREasYCjIiIiEjNWIARERERqRkLMCIiIiI1YwFGREREpGYswIiIiIjUjAUYERERkZr9P0ZBetN1lAFC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484784"/>
            <a:ext cx="3744416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2" y="3573016"/>
            <a:ext cx="3612990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97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sz="2800" dirty="0" smtClean="0"/>
              <a:t>Insight:</a:t>
            </a:r>
            <a:r>
              <a:rPr lang="en-IN" dirty="0" smtClean="0"/>
              <a:t> </a:t>
            </a:r>
            <a:r>
              <a:rPr lang="en-US" sz="2800" dirty="0">
                <a:ea typeface="Georgia"/>
                <a:cs typeface="Georgia"/>
                <a:sym typeface="Georgia"/>
              </a:rPr>
              <a:t>There is no correlation between </a:t>
            </a:r>
            <a:r>
              <a:rPr lang="en-US" sz="2800" dirty="0" smtClean="0">
                <a:ea typeface="Georgia"/>
                <a:cs typeface="Georgia"/>
                <a:sym typeface="Georgia"/>
              </a:rPr>
              <a:t>attributes of </a:t>
            </a:r>
            <a:r>
              <a:rPr lang="en-US" sz="2800" dirty="0">
                <a:ea typeface="Georgia"/>
                <a:cs typeface="Georgia"/>
                <a:sym typeface="Georgia"/>
              </a:rPr>
              <a:t>mobile, email </a:t>
            </a:r>
            <a:r>
              <a:rPr lang="en-US" sz="2800" dirty="0" err="1">
                <a:ea typeface="Georgia"/>
                <a:cs typeface="Georgia"/>
                <a:sym typeface="Georgia"/>
              </a:rPr>
              <a:t>etc</a:t>
            </a:r>
            <a:r>
              <a:rPr lang="en-US" sz="2800" dirty="0">
                <a:ea typeface="Georgia"/>
                <a:cs typeface="Georgia"/>
                <a:sym typeface="Georgia"/>
              </a:rPr>
              <a:t> with loan repayment thus these columns can be </a:t>
            </a:r>
            <a:r>
              <a:rPr lang="en-US" sz="2800" dirty="0" smtClean="0">
                <a:ea typeface="Georgia"/>
                <a:cs typeface="Georgia"/>
                <a:sym typeface="Georgia"/>
              </a:rPr>
              <a:t>deleted.</a:t>
            </a:r>
            <a:endParaRPr lang="en-US" sz="2800" dirty="0">
              <a:ea typeface="Georgia"/>
              <a:cs typeface="Georgia"/>
              <a:sym typeface="Georgia"/>
            </a:endParaRPr>
          </a:p>
          <a:p>
            <a:endParaRPr lang="en-US" sz="28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62314"/>
            <a:ext cx="3960440" cy="2997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6" t="57463" r="40188" b="21269"/>
          <a:stretch/>
        </p:blipFill>
        <p:spPr>
          <a:xfrm>
            <a:off x="4644008" y="2977887"/>
            <a:ext cx="4248472" cy="1093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1" t="52096" r="45208" b="34319"/>
          <a:stretch/>
        </p:blipFill>
        <p:spPr>
          <a:xfrm>
            <a:off x="4579536" y="5229200"/>
            <a:ext cx="4248472" cy="9254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26546" y="4221088"/>
            <a:ext cx="4554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Deleting unnecessary attributes </a:t>
            </a:r>
          </a:p>
          <a:p>
            <a:r>
              <a:rPr lang="en-US" sz="2400" dirty="0" smtClean="0"/>
              <a:t>from the datasets.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39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Filling null values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To fill null values we use </a:t>
            </a:r>
            <a:r>
              <a:rPr lang="en-US" dirty="0" err="1" smtClean="0"/>
              <a:t>fillna</a:t>
            </a:r>
            <a:r>
              <a:rPr lang="en-US" dirty="0" smtClean="0"/>
              <a:t> through mean, median, mode strategy for numerical data and we use mode strategy for categorical data..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1" t="27778" r="24245" b="4465"/>
          <a:stretch/>
        </p:blipFill>
        <p:spPr>
          <a:xfrm>
            <a:off x="179512" y="2984553"/>
            <a:ext cx="5166550" cy="3432549"/>
          </a:xfrm>
          <a:prstGeom prst="rect">
            <a:avLst/>
          </a:prstGeom>
        </p:spPr>
      </p:pic>
      <p:pic>
        <p:nvPicPr>
          <p:cNvPr id="5" name="Picture 2" descr="https://www.kaggleusercontent.com/kf/42528342/eyJhbGciOiJkaXIiLCJlbmMiOiJBMTI4Q0JDLUhTMjU2In0..Sq4o3_Y_YGgQFnEubKVDqQ.LWNDaS19xPNKmARJseaqkKt0V77ONg1oddeVVFGaqdw0ftYj9a1rnrYTDVPuTK00pJ7CYEVaKVx_Kn4Hjgdvorq_mylZGgPxfFaSL8QjRzxKH96PsS_EHiVd-nGmr0jRcyDci5V0w2Cir4SPFKMkAOWqeBoVXaFDlAkH6Ps5RQCxyOS21A7uBrkk6JlSKi7zsHMBTMpoy4JNZKoqqvHa_zXOkOCNCy69NoDSbQogxR2_-5qjAg_kB2CBli6UG2_5--EVlSWyxfjxL5njYLsk0jGuzqOjmyZNkXX35xKC7yGMOlAb8ExT5QYQI6NAnoC18DonWFG0C-rOAhgvG-J1_VhVYVBTBDz3tpHgt460W2FHnigfdXVnlcAB5Jws5ihp3jcMMLRdEJx0PwgclgPOFuZeRgmcFZL7p1XFdZ7oNveqqFWQg3-xGfTuppcuoadV5ByxN87o-OUuORzdpKf1oIfytgegclfpzgJiCGlf2HIsaypyWhNREX-qNx0XJuC0yoBZAXBMV24avubKmqy5lIoZCjNrq83ov-m2G3mslvGUiFw-rJWyfuzW6oniffeTHOMHOauniUX618BwnQsTDRWiey5EgihmgzadTEMj0cc9nf_LLJF-cXUF12WGsNbskFPrQRT6FEIqTDJDVJ_6JFORZTGkh9r6ztT1TM9_up3mSwBl_P83rM0REmd3vAax.Q08NgmbE0RzP6C7FgaEXaQ/__results___files/__results___125_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268" y="2984553"/>
            <a:ext cx="3597228" cy="193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46062" y="4970716"/>
            <a:ext cx="36231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Original distribution is</a:t>
            </a:r>
          </a:p>
          <a:p>
            <a:r>
              <a:rPr lang="en-US" sz="2200" dirty="0" smtClean="0"/>
              <a:t>closer with </a:t>
            </a:r>
            <a:r>
              <a:rPr lang="en-US" sz="2200" dirty="0"/>
              <a:t>the </a:t>
            </a:r>
            <a:r>
              <a:rPr lang="en-US" sz="2200" dirty="0" smtClean="0"/>
              <a:t>distribution </a:t>
            </a:r>
          </a:p>
          <a:p>
            <a:r>
              <a:rPr lang="en-US" sz="2200" dirty="0" smtClean="0"/>
              <a:t>of data </a:t>
            </a:r>
            <a:r>
              <a:rPr lang="en-US" sz="2200" dirty="0" smtClean="0"/>
              <a:t>when the impute is </a:t>
            </a:r>
          </a:p>
          <a:p>
            <a:r>
              <a:rPr lang="en-US" sz="2200" dirty="0"/>
              <a:t>d</a:t>
            </a:r>
            <a:r>
              <a:rPr lang="en-US" sz="2200" dirty="0" smtClean="0"/>
              <a:t>one with </a:t>
            </a:r>
            <a:r>
              <a:rPr lang="en-US" sz="2200" dirty="0"/>
              <a:t>mode </a:t>
            </a:r>
            <a:r>
              <a:rPr lang="en-US" sz="2200" dirty="0" smtClean="0"/>
              <a:t>strategy</a:t>
            </a:r>
            <a:r>
              <a:rPr lang="en-US" sz="2200" dirty="0" smtClean="0"/>
              <a:t>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84204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AMT_INCOME_TOTAL has huge number of outliers which indicate that few of the loan applicants have high income when compared to the others.</a:t>
            </a:r>
          </a:p>
          <a:p>
            <a:r>
              <a:rPr lang="en-US" sz="2400" dirty="0" smtClean="0"/>
              <a:t>DAYS_BIRTH has no outliers which means the data available is reliable.</a:t>
            </a:r>
            <a:endParaRPr lang="en-IN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71" y="3501008"/>
            <a:ext cx="6066550" cy="2831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565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Univariate</a:t>
            </a:r>
            <a:r>
              <a:rPr lang="en-US" dirty="0" smtClean="0"/>
              <a:t> Analysis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7975" y="1484784"/>
            <a:ext cx="8503920" cy="45720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Cash Loan, person without own car, male, civil marriage members </a:t>
            </a:r>
            <a:r>
              <a:rPr lang="en-US" dirty="0" smtClean="0"/>
              <a:t>have </a:t>
            </a:r>
            <a:r>
              <a:rPr lang="en-US" dirty="0" smtClean="0"/>
              <a:t>more </a:t>
            </a:r>
            <a:r>
              <a:rPr lang="en-US" dirty="0" smtClean="0"/>
              <a:t>defaulter percentage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when compared with their respective attributes.</a:t>
            </a:r>
            <a:endParaRPr lang="en-IN" dirty="0"/>
          </a:p>
        </p:txBody>
      </p:sp>
      <p:sp>
        <p:nvSpPr>
          <p:cNvPr id="4" name="AutoShape 2" descr="data:image/png;base64,iVBORw0KGgoAAAANSUhEUgAAA+wAAAIlCAYAAABPSXJAAAAAOXRFWHRTb2Z0d2FyZQBNYXRwbG90bGliIHZlcnNpb24zLjcuMiwgaHR0cHM6Ly9tYXRwbG90bGliLm9yZy8pXeV/AAAACXBIWXMAAA9hAAAPYQGoP6dpAAB0DUlEQVR4nO3dd3gU1dvG8XsTSAglAeklNKmhqqACSlEBARFsFAEDAj+FgCAiiKiIIhELRYmgiAELAiogNhQURASUKmhCUWlSpCcUCSSZ94/z7iZLCglssrPk+7muvZKdOTP7zGw588w5c8ZhWZYlAAAAAABgK37eDgAAAAAAAKRFwg4AAAAAgA2RsAMAAAAAYEMk7AAAAAAA2BAJOwAAAAAANkTCDgAAAACADZGwAwAAAABgQyTsAAAAAADYEAk7AAAAAAA2RMIOAADgAQ6HeRQrJp08mX6Z5583ZV5+OfN1tWtnyoWESOfOZVxuxYqU1y1aNPOyAwemlO3d233erFkp8zJ7rFiRedyXYlnS/PnSffdJoaFSgQJSkSJSnTrSgAHSr79mvOwff0iPPipVry4VLGj2TcOG0jPPSEePZrzc5bwvzufZecyaZZbt3TvtvKAgE/cjj0i7dl16P82bl7Lsxx9furwk7dsnjRwpXX+9dM01UkCAVLq01KaN9NZb0unTplzLltnftt27sxZDVj9HqR933y3ly2c+vwcPZrzuLVuk/PnN+75/v5mW0b6uVUt6/HHp0CH3dezenbWYnn/+8re3UCGpXDmzn0eONJ9bT9uwwbyvRYtm/z3yBOd2Z3U/eUtysvTcc+b9CAoy78mWLemXTUyU6tWTmjY1v1N2ks/bAQAAAFxNTp6UJk2Sxo69vOX//VdautT8Hx8vLV4sdely6eXi4qQvv5Tuvz/tvAsXTKJ8KddeK91yS8bzy5S59Doy8u+/0j33SGvWSP7+0g03mIPj8+dNUjN9unm88IL07LPuy06YII0eLSUlSTVrSnfdZZZbu1Z66SUpKspsX+vWGb9+dt6Xhg2l8HD3aadPS599Zv6/eJ4kVavm/rxZs5RpR49Kv/wivfOONHeu9NNPUv36Gb/+Bx+4/9+9e+bxvv22NHSoOWFTqpTZr8HBJmFdtcp8nl54Qfr9d+nOO6XKld2X//NP6eefTYJ/551p11+4cOav71StWvr7ZvZs8/e++9Kuq3Nnk2C/+qoUESEtWJB2+aQkqV8/k1S9/LJUvrz7/NT7+vBh87mYPNns6zVr0m5voULpf0+cGjbMeF56Un9vzp837/emTdKPP0qvvCL16GFOmgQHZ2+96Tl1ypzkOHjQJKChoSZ5zup7lJN69zbv9fLlJjZvmzBBevFF8/lq1Ej69lvpjjukv/4yJwpTe/NNKSZGWr/e7E9bsQAAAHDFJMvy87OsgADLCg62rOPH05YZM8aUi4zMeD0TJ5oyZcuavx07Zlx2+XJTpn59y/L3t6xOndIv9/nnptz115u/4eHu86Oj05/uKadOWVatWuY1OnSwrD170pZZt86yWrVKG8PkyWa5YsUs68sv3eclJlrWyy9blsNh9vu6dWnX66n3ZdcuU+ZSR8/h4aZMdLT79JMnLatFCzPv9tszXv7wYcvKl8+yChc2j3z5LOvffzMuP2OGWWfhwpY1e7ZlJSe7zz9zxrJeecWyihQx25Ae5/vfokXm23a5nPsto9c/e9ayrr3WlPn007Tznd+JW25x376M9vXhw5bVqJGZd999KdOd72GlSle0OS6ZfW+Sky3riy8sq3LllH17/vyVv+b335v19ep15eu6XM7tHjPGfbrz/Vi+PPdjutj585ZVtKhlNWhgWefOmWkffmjie/VV97KHDpnfhgEDcj3MLKFLPAAAgIfkz29aAuPjpYkTL28dztbVd94xXb+XLMm8y7cklS0r3Xab9M030okTaed/+KHk5yc9+ODlxXSlRo2Stm0zrVuffy5VrJi2TKNG0rJlptu40549pluxwyEtWiR16OC+jL+/mf/CC6ZlMzw8/e6snnhfrlRIiGnxk0zLa0aXL3z8sWlJvu8+6d57zf8ZdYv/5x9p8GCzfxYvlh56KG3rYMGC0pNPmhb+kBDPbY8nBQWZz7skDRrkfunC7t2mx0VgoDRjRtZaP0uWlF5/3fz/1Vemh0luczhMT5BffjFdsn/8UZo27crX+88/5m/Vqle+rqvZ7t3mc9Stm/nsSKanSoEC0ubN7mVHjDCXkIwbl8tBZhEJOwAAgAc9/bQ5QJwyRTp+PHvLxsSYrrShoSY57dzZJBvz5l162Z49TdJ6cdf3+Hjpiy9MF9WLuxLnhuPHpZkzzf9vvGGS7Iz4+UlNmqQ8j4qSEhKkBx6QmjfPeLmRI822xcSYkxbpuZL3xVPq1DF/ExPTP7EipZyw6dnTPCRzwiU9U6eaxL9LF6lVq8xfu3Ztcx2/Xd12m/Tww6Yb/xNPpEwfMEA6c8aMVVCrVtbXd9115u+5c5c+4ZWTSpUyJ5Qk8/lPzxdfSG3bSsWLm4SyRg1zksI57oCUcv2985KDsWPTjklx7pz5rnXqZBL6oCBznXvz5ubygPQ4xzRI7xp452tmpXu7w5Fy6UOrVpmPgZCV7U0vvjlzpJtvNt3ZixbNPB7n9yv1Z97Pz5y0Sv39X73afOfGjzdjP9gRCTsAAIAHlS8v9e9vrjV1tvJl1fvvm78PPmgOUp0JW+prmjNy772mNfWjj9ynf/aZOZB3riu3LV8u/fefSaBq187esl9/bf5eqmdA/vwmqZcyTtiv5H3xlFOnzF+HwyQrF9u2zVxDW66cSWBvv938v369mXexr74yf73Vc8LTXnvNjJPw3nvSDz+YExVLlpjBwEaOzN66nPtaSmlh9ZYuXUyy+NdfZnDA1J54wlyTvnKlVLeuOVF3/rxp7W3Z0pyskMw16uHh5np9SWrQwDwPD0+5fn73btOT5JdfTC+WTp3M9fhr15rW5ZwcJC483FzLL5lk3BlbeLj79fVZ3d6LRUZKvXqZlvC77jLLZsbZi2fnzpRpJ05IR45IlSqZ58nJpkdHo0ZS376Xtdm5goQd+H/OkUYvHrl30aL0u1/VrGl+NJwjlabmPBuY3ijA7dunHVkzoxFbH3006/EvX27WXby4OWALCzM/iqnjS0oyA+7Ur2/OaBYtakYi/vln93U5R/+8eOCZkydTRgnOykiw6ZUrXVrq2DHjUVPbtDGtL2vXpj9/0yZzUFa6dMpZ2f79pR07sjaqb2ajqFaunPmydeuaA4nx49Mu26WL1LixaTVJHYe/v2kp69fPVBJOGb1GRmfAAfiWUaPMb9Sbb0rHjmVtmeRk04IkpSTXbdqY37tffnE/8ExP4cLmQHjVKtOV3OnDD00s992X/e3whE2bzN/rr8/ecufPmxZzyQxQdynOMhd3d03tct4XT1qyxPy9/XZzDHEx54mZ7t1NgufnZ7r0Smlb2Z2D9UnZ37d2VayYeW8kU7c//rjZB+++a07KZMcXX5i/5ct7v+W0SJGULuyxsSnT5883l2hcd52Z/uOP5gTbzp3S//5nRoN3Hi+WKGGOqfr1M887dzbPU08rWdIMrHbggDkGmzvX/N2+3RzjvPhizo0mP2tWyomDp55KiW3WLBN7drf3Yu+/b07irFxpLhFZtSrzeMqUMa/z3num7IkT0rBh5nfWeWnN9Onm92LqVPM5sysbhwbkvgIFzPVlGXVTc1q1yrRWPPBAym1cLhYaKkVHu087cMD82JQtm7Z8//5mxM/Uj1deyVrcb79trgssU8b88MXEmB+huLiUVgTLMpX+Cy9Ijz2W8kMZGmpOGCxa5L7OfPmk7783JwLS07Wre6xNmqTdhqZNTdngYPP8wAHTGnDmTMoZ1dT27jWjuQ4alNJ9MrUvvzRdoRISTAtSbKw5uAkJMV2phg93f/0KFcz2pp4WGprxfly3LqWccyTg7dtTpq1caa6xGztW2ro1ZblPPzUHBu+/b/abZLo9HjxotmnaNDP/oYfcXy86Ou173rlzxvEB8B3lypkD0FOnTKthVqxYYVrfGjRIaT3y9ze/t1LG3aJT69nT/N47E//9+816O3bM2gjVs2dnfELxUl1QM+JMjEuWzN5yJ06kXI9eqtSlyzvXn1n358t5Xzzh6FFTbw0fbpKXKVPSlrGslN4RqXtDpO4Wn/r6/NT7J7v71s7uv9/UhX//bfbbY49JN96Y9eWPHDH164gR5vmAAWnL7NmT+Qn6zE76XC5n0pr6GNPZAPDxx+4j2efPbz4jZcqYkxXJyVl7jeLFzUm+i5PPKlXMXRaSk1NOZHjDlWxv375SixbZe72JE80x5623mpM2s2aZxq277jKfrWefNetN/fk6dy7r+zu3cFs3IJU77jC3NomMzDxZnjnTdD9r0cLcguTpp9O2wt91lzmT+PPPKd2XZs0yP6R796ZdZ8GCl3e7nH/+MZXZY4+Z1nOnypXNNUvOgVvmzzeJ5eLF5sDN6Z13zMFUv37mdjiFCpnphQqZVuOnnjItOxcLCjIPp4CAjLfB4UiZXrasOWN+990mGa5XL6VcdLTZbwMGmB/PyZNT4jl7VurTx/zQLlyYskyVKtJNN5ntLFzYvduVv785q53V/Zr6gMd5Nr5UKfeD1LvvNu/9Qw+Z+wWfPGnubRwZ6d7VM1++lNctX968P889Z7qFOvdb0aJXdoskAPb21FPmN3bqVNPjyXnAnhFn62qvXu7Te/Uy175+9NGlb0nWtq35LfvoI9OaPGeOOfjManf4zG7rVrBg1tZxscu9p3Hq5bKyDmeZSw1Klt335XL16WMeqVWqZG7plt7J45UrTSJZt677bcWuu86cBP7jD9NgcOutZrrd7hXtSePGpTQkZGUgsPT2tWS6Yz/1VNrpl7qtW060yF/8+Tx8WPrtN3PsULNm2vIFCpiu2l9+aVqg0yuTkVWrzIm6/ftNAmpZKfe4v1RPnZxypdt7993Zf82WLaWNG81v68mT5njR+fs6apTZL5GR5vn335tjtZgYc5zWq5c5iVCgQPZf19NI2IFU/P3N2b8HHzRf2goV0pY5dUr65BOTxNaqZc7crViRdrCXgABz383oaPeE/ZVXPHsN0SefmJZq55nkizmTzTlzTPfx1Mm60xNPmPueLl3q3sL7/PPmvqaffpp5xZYdJ0+mtPyk7t5mWWZfRUWZ/VqjhjnJ4KyAv/3WnA291HbmhilTzImGF180rfx160pDhmS+TFCQOWhOTMydGAF4X9my5tKmyZPNPaadI4Sn57//TM8eP7+099xu1Mj8Lm7bZgZIcvZeSk++fKZFfupU00r44Yem1a1du6zFfMstGfccu1zOhDj1ZUFZcc01JrmxLHOwn1kPqdTrT+/a8NSy875cCee9wZOTzcl1Z0IeHm7q24sH30s92NzFevY0CcYHH6Qk7Kn3z5Ej6R+z+CrnyfqL/89I6vuwFyhgToy0a5fx/dSd3ctzk7Pnh/NkgPOyldjYS59kOno0awl7XJwZy+KHHzIuk/ra/tx0pdub3p0lsqJOnbSXqK5fb7rKv/mm+Szs32+Oj+vWTemp+vzz5rPnrbtKpEbCDlzknnvMD/yYMel3y547V6pePWWk127dTLn0Rmft29cc/EyZYq7LiYszXcHTS9jfest0A0otKiplNNCM7Nxpujmm180+tR07Mh7sxzl9xw736eXKmUR09Ogr66odF2davi3LtJRL5kxp6tFely0z89q2Nc979jT71ZmwO88IZ2eE2JwSHGxOLrRpY37Mt2zJvPLZts10i7/xRtPi79S9e9oDti1buFULcDUZOdJcthQVZbpDZ2TRInMgHRhoejddzDmq8YcfZp6wS+b3c+pUk+Bt2WJ6LWX3+l9PciZNGzdmb7mAAFM/xcSYOvRSCfuGDe6vl5msvi9Xol+/lNG7Jen3382xwvLlJgl48smUeefOmZPjkukdcXG35fh48/eTT0ySERho9k9YmGl537jx6krYs+vifW038fGmi79k3jPJjCskmeO3Nm0yX/5SJ6GcRo40yXrz5uaSwLp1TYOGv7/03XfmGCs7PTM82TX8SrfXUy3dlmV6x9avn3ILyagoc9J0/nzTQ/Xee02P26go08PjcnsXeQoJO5COCRPM6KypbyviNHNm2mvLnF3PL27lrV/fJPeffmoq6F69Mj5o6tHDJMapZeWaPcvK2j1JsyK99TgPat57L/2DyKwoUsQcTCQmmuvmX33VXGOf2syZplXIeQ149+7mYGb7dnOW1W5d/267zVxP37BhymijqW3dak5SJCWZa+5btky5x6zTpEnmMozULnVACsC3lCljEuaJE00Pq4xaC52tqwkJaQcCTW3ePNMynN6AZU433WTqHucAZ94aHd7pttvMwfamTeYEZnZOvLZrZxL2jz/O/MTxhQspCe/FA6amJ6vviyfVrWsubXjwQdMN93//S7kv+uLF5uS25D5GysVOnjRdhp0DCHboYBL2OXMur8swcsf8+eY4pkYN0xgipZxgKVPGc639Cxea5Hzx4pTPlpPzhMHFnL8l6d1S7eIR7a9ETmzv5XjvPTNm0U8/pTSabNtmLiVKfV39jTeaMT3++sv98k1vYNA5IB3Nm5uzkE8/7T49JsZ0hR8xwiSW+fKZpO2//8zBRHoefticofv0U/N/RkJCTHeu1I+sDBBUo4ap5J3XJmVWzjna7sWcI5ZWr552XtGippVm7NiU1vHs8vMz21Orljmb2atXyiBKkmk5WrTI9DJw7tfy5U2C/957KfFL6d/WxlucsaanZk3THTUmxnw+fvghpbueU5kyad9zb7aCAcgZI0eaFpq33pL+/Tft/MOHTRfpgADze2hZ6T+aNjXzM7ptWWoPP2xaqRo2vHSLfE675pqU+m/w4JSWtvRYlvtdQiIizH755BPTpTwjEyaYbq21amW9+/+l3pec0K2beU9OnDDHBk7OEzZRURm//86TvqkHHxw0yLS2z5+f8SCxTtu2XXpQXXje4cOm16bkfvlchQrmWGHLFmnXLs+81okTppHk4mRdMp+R9Dh7aF7cy1IyrfLZ4Uz+07v8Lye2N7tOnjTHtL16pVyu6vTff+7PnbeX81Sj2JUgYQcy8PLLpkva6tUp02bONMn8b7+ZZMz5GDEi/e7zkjmTvnWrObPu7AblSfffb34gMxokzznoXLduplt5eqODvv66ObBr3Tr9dQwebJLu9Ea1vRyPP272oXPwuI8+Mj/kF+/XyZPN2c3ERNN9qkSJS2+nXQQEmAS8ShXv3/8VgHeVKmUGpzx71vymXWzOHPM7d+ed5rZWGXHe3isr92R/6ilzHajzlmre9vLL5qTwsmWmpTy9lrvffjO/9al7YFWpYlqjLcss57zvuFNSkum19dxz5oTnrFlZvz3Tpd6XnJD6tq6TJ5vXPnrUjNPi75/5eDH33We28euvUy6RCA0167Es08L+wQdpe6T9958pc9NNKa34yHmWZd6rm282d8m57TbTqyK1Z54xn+H77jOXTFzsr79SGi6yokYNczw0b5779EmTMj6h4xx5/fXX3Rtmli0zn5vscPYe2L49/fme3t7seuYZ04vp4mPJOnVMD4PPPzfPL1wwJwkDA1PuLe9NdIkHMlCvnumm7rwf6IULpiJ0XhOUWr9+5sv/22/mdjypFStmWr8v1XJ69qx06JD7tMDAzA/eJFNZT5pkzrLHx5vRyytXNgPcvP++6Zb9+uvmQO+TT8w18a++au4BGx9vzuYvXmzmZdQlsEAB08IeEZF5LFkVHGz22Zgx5gBs5kxzkHLxfq1UybSAfPWV1KmTucb/gQfMQcljj5mE+OhRc9Z4717fu4f5yZNp3/MiRXKnayaA3DVihBnLwtlqk1rqe29npksXc8Lzyy/TvwzLE1atyvxa4AcfvPT1p+kpUsRcEtW5s4n/m2/MYHqVK5uBU2NjU3pQXTwq+LBhJukcM8bcSaRWLXPJ2fnz5lag//5rWhTnzjVJaXZk9r7klE6dzH3TN26UZswwJxguXDA9+zK7FO6aa8yJ9a+/NvXeo4+a6Y8+aq41HjbMHAM8+aTUuLGpaw8dMj0Wzp41yVTqO6nkZUePZv45v/56c5yRVam/N+fPm7vvbNyYMtBcr17meOviXnk9e5pGnVdeMT0vrrvOnKSKjzeDtG3bZo4rM+uhmdqoUWad3bqZ13M2hmzbZn47Ut9NyKl7d/P6q1ebMSMaNzYn1NavN5+p7Nz+sGNHc5z8xBOm15BzwMkJE0zDkKe3Nzt++82cDHztNal0afd5ERHm5ETXruZ7+OefpofkU0+53xHJaywAlmVZVni4ZXXq5D5t927LCgw0ndE+/dSy/Pws69Ch9JevV8+yBg82/7doYVlDhmT8Wg0aWNaYMSnPW7RIvwNc27ZZj3/pUlO+WDHLKlDAsmrVsqzhwy3rwIGUMhcuWNZrr1lWnTpmu4KDzTI//eS+ruhoywoJcZ+WmGhZYWEmruXL075+Rtuc3rosy7L27LGsfPks6+WXzTp//TX97erY0Tyc1q2zrHvvtaySJc02VKtmWf/7n2Xt3Jl22UqVLGvSpPTXeynLl5u4TpzIuExG2zxmjHmPM5NRp8fIyMuLF4D3SeZ3KSMjRqT9rsfEmOcFC1rW6dOXfo3bbzfl33nHPHf+VmW1vvj4Y1M+PNx9enR0xr9LqR+X+5vqlJRkYujc2bLKl7esgADLKlTI1C8DBljW+vUZL7tli2X1729ZVauaeq5IEcuqX9+yRo2yrH//zXi5y3lf0rNrV0q5zISHmzLR0RmXWbzYlKlQwbKuu+7S5Z0++MCUbdo07bw9eyzrySdN/RMSYurYUqUsq00by5o2LfPPl/P9b9Hi0jFcDud+27Ura+U9ua8zWm9mj4uPBzOS3vcmKMiyypa1rObNzWfr998vvZ7vv7ese+6xrDJlLCt/fvO+XX+9eT83bEj/NVMfR6b21VeWdfPN5vtRtKhl3XGHZa1YkfJbcfF337Is659/LKt7d3MMGRRkWY0aWdYnn6Tsr4s/F5nF8NFHJvagoIzf9+xsr/MYOaufnYzceqs5/r1wIf35P/9sWU2amN+kUqXMMfT581f2mp7isCy7DeUEAAAAAAC4hh0AAAAAABsiYQdsbvx4c81Zeo+sjoSLFBnty8KFzS0+AAAAALugSzxgc8ePp4wGe7GgIHP7M2Tdn39mPK98eZsMLgIANrZokXlkRb9+0i235GQ0yGlHj0rDh2etbK1aZqAuAJ7DKPGAzV1zjXnAMy6+FzoAIHs2b876bdBatiRh93WnT2f9/W7RgoQd8DRa2AEAAAAAsCGuYQcAAAAAwIbyfJf45ORkHThwQEWKFJHD4fB2OACAPM6yLJ06dUrlypWTnx/n1T2Buh4AYDdZre/zfMJ+4MABhYaGejsMAADc7Nu3TxUqVPB2GFcF6noAgF1dqr7P8wl7kSJFJJkdFRwc7OVoAAB5XXx8vEJDQ131E64cdT0AwG6yWt/n+YTd2TUuODiYShwAYBt03fYc6noAgF1dqr7n4jgAAAAAAGyIhB0AAAAAABsiYQcAAAAAwIby/DXsAOBrLMtSYmKikpKSvB0KLlP+/Pnl7+/v7TAAAIDN5dmEPSoqSlFRURzwAvAp58+f18GDB3X27Flvh4Ir4HA4VKFCBRUuXNjboQAAABtzWJZleTsIb4qPj1dISIji4uIYORaArSUnJ2vnzp3y9/dXyZIlFRAQwEjiPsiyLB05ckRnz55V9erV07S0Uy95HvsUAGA3Wa2b8mwLOwD4mvPnzys5OVmhoaEqWLCgt8PBFShZsqR2796tCxcu0DUeAABkiEHnAMDH+Pnx0+3r6BkBAACygqM+AAAAAABsiIQdAAAAAAAb4hp2ALgKFHu8WK6+3olJJ3L19QAAAPIiWtgBADmud+/ecjgccjgcypcvnypWrKgBAwboxAkSfwAAgIyQsAMAcsWdd96pgwcPavfu3Xr33Xf1xRdfaODAgd4O64qdP3/e2yEAAICrFAk7ACBXBAYGqkyZMqpQoYLatGmjrl276rvvvnPNj46OVu3atVWgQAHVqlVLb731lmve7t275XA4NHfuXDVt2lQFChRQnTp1tGLFCleZpKQk9e3bV1WqVFFQUJBq1qypKVOmuOavXLlS+fPn16FDh9zieuKJJ9S8eXPX89WrV6t58+YKCgpSaGioHnvsMZ05c8Y1v3Llyho3bpx69+6tkJAQ9e/f35O7CQAAwIWEHQCQ6/7++28tWbJE+fPnlyTNmDFDo0eP1ksvvaTY2FiNHz9ezz77rGbPnu223JNPPqknnnhCmzZtUtOmTXX33Xfr2LFjkqTk5GRVqFBB8+fPV0xMjJ577jk9/fTTmj9/viSpefPmqlq1qj744APX+hITE/Xhhx+qT58+kqStW7eqbdu2uvfee7VlyxbNmzdPq1at0qBBg9ziePXVV1W3bl1t2LBBzz77bI7tJwAAkLcx6BwAIFd8+eWXKly4sJKSknTu3DlJ0sSJEyVJL774ol5//XXde++9kqQqVaooJiZGb7/9tsLDw13rGDRokO677z5J0rRp07RkyRLNnDlTI0aMUP78+TV27FhX2SpVqmj16tWaP3++unTpIknq27evoqOj9eSTT0qSvvrqK509e9Y1/9VXX9WDDz6ooUOHSpKqV6+uN954Qy1atNC0adNUoEABSdJtt92m4cOH59SuAgAAkETCDgDIJa1atdK0adN09uxZvfvuu9qxY4cGDx6sI0eOaN++ferbt69b9/LExESFhIS4raNJkyau//Ply6dGjRopNjbWNW369Ol69913tWfPHv333386f/68GjZs6Jrfu3dvPfPMM1q7dq1uvvlmvffee+rSpYsKFSokSdqwYYP+/PNPffTRR65lLMtScnKydu3apdq1a0uSGjVq5NF9AwAAkB4SdgBArihUqJCqVasmSXrjjTfUqlUrjR071tXdfMaMGbrpppvclvH397/keh0OhyRp/vz5evzxx/X666+rSZMmKlKkiF599VX98ssvrrKlSpVSx44dFR0drapVq+rrr792uw4+OTlZjzzyiB577LE0r1OxYkW3bQEAAMhpJOw5JLfviXy1457PwNVnzJgxateunQYMGKDy5cvr77//Vo8ePTJdZu3ata4B4hITE7VhwwZXwv/TTz+padOmbiPP//XXX2nW0a9fP3Xr1k0VKlTQtddeq2bNmrnmXX/99frjjz9cJxYAAAC8iYQdAOAVLVu2VJ06dTR+/Hg9//zzeuyxxxQcHKx27dopISFB69ev14kTJzRs2DDXMlFRUapevbpq166tSZMm6cSJE3r44YclSdWqVdP777+vb7/9VlWqVNEHH3ygdevWqUqVKm6v27ZtW4WEhGjcuHF64YUX3OaNHDlSN998syIiItS/f38VKlRIsbGxWrp0qd58882c3ynwKU988763QwAy9Xq7h7wdAoArRMIOAFcBX+2FMmzYMPXp00d//vmn3n33Xb366qsaMWKEChUqpHr16rkGf3N6+eWXNWHCBG3atEnXXnutPv/8c5UoUUKS9Oijj2rz5s3q2rWrHA6HunfvroEDB+qbb75xW4efn5969+6t8ePH66GH3A9m69evrx9//FGjR4/WrbfeKsuydO2116pr1645uh8AAADS47Asy/J2EN4UHx+vkJAQxcXFKTg42GPrpUu8Z/lqMgJ40rlz57Rr1y5VqVLFNVp5XrF7925VqVJFmzZtchtE7nL1799f//77rxYvXnzlwV2GzN7LnKqX8rKc2qe0sMPuaGEH7CurdRMt7ACAPCMuLk7r1q3TRx99pM8//9zb4QAAAGSKhB0AkGd06tRJv/76qx555BG1bt3a2+EAAABkioQdAGB7lStXlieu4Ep9CzcAAAC78/N2AAAAAAAAIC0SdgAAAAAAbIiEHQAAAAAAGyJhBwAAAADAhkjYAQAAAACwIRJ2AAAAAABsiNu6AcBVYHeVKrn6epV37crV10vtnXfe0Ysvvqj9+/dr4sSJGjp06BWvc/fu3apSpYo2bdqkhg0bXvH6AAAAPIEWdgBAjuvdu7ccDoccDofy58+v0qVLq3Xr1nrvvfeUnJyc5fXEx8dr0KBBGjlypPbv36///e9/ORLvihUr5HA4dPLkyRxZPwAAQFaQsAMAcsWdd96pgwcPavfu3frmm2/UqlUrDRkyRHfddZcSExOztI69e/fqwoUL6tChg8qWLauCBQvmcNRXxrKsLG8b0peYmKhnnnlGVapUUVBQkKpWraoXXnghWyd6AADwVSTsAIBcERgYqDJlyqh8+fK6/vrr9fTTT+vzzz/XN998o1mzZkmS4uLi9L///U+lSpVScHCwbrvtNv3222+SpFmzZqlevXqSpKpVq8rhcGj37t3666+/1KlTJ5UuXVqFCxdW48aNtWzZMrfXdjgcWrRokdu0okWLul43td27d6tVq1aSpGLFisnhcKh3796STAL+yiuvqGrVqgoKClKDBg306aefupZ1tsx/++23atSokQIDA/XTTz95YO/lXRMmTND06dM1depUxcbG6pVXXtGrr76qN99809uhAQCQ40jYAQBec9ttt6lBgwZasGCBLMtShw4ddOjQIX399dfasGGDrr/+et1+++06fvy4unbt6krEf/31Vx08eFChoaE6ffq02rdvr2XLlmnTpk1q27atOnbsqL17915WTKGhofrss88kSdu3b9fBgwc1ZcoUSdIzzzyj6OhoTZs2TX/88Ycef/xx9ezZUz/++KPbOkaMGKHIyEjFxsaqfv36V7CHsGbNGnXq1EkdOnRQ5cqVdf/996tNmzZav369t0MDACDHMegcAMCratWqpS1btmj58uXaunWrDh8+rMDAQEnSa6+9pkWLFunTTz/V//73PxUvXlySVLJkSZUpU0aS1KBBAzVo0MC1vnHjxmnhwoVavHixBg0alO14/P39dc0110iSSpUqpaJFi0qSzpw5o4kTJ+qHH35QkyZNJJmW/lWrVuntt99WixYtXOt44YUX1Lp16+zvDKRxyy23aPr06dqxY4dq1Kih3377TatWrdLkyZMzXCYhIUEJCQmu5/Hx8bkQKQAAnkfCDgDwKsuy5HA4tGHDBp0+fdqVlDv9999/+uuvvzJc/syZMxo7dqy+/PJLHThwQImJifrvv/8uu4U9IzExMTp37lyaRPz8+fO67rrr3KY1atTIo6+dl40cOVJxcXGqVauW/P39lZSUpJdeekndu3fPcJnIyEiNHTs2F6MEACBn5NmEPSoqSlFRUUpKSvJ2KACQp8XGxqpKlSpKTk5W2bJltWLFijRlnK3c6XnyySf17bff6rXXXlO1atUUFBSk+++/X+fPn3eVcTgcsizLbbkLFy5kK07nIGdfffWVypcv7zbP2SPAqVChQtlaNzI2b948ffjhh5ozZ47q1KmjzZs3a+jQoSpXrpzCw8PTXWbUqFEaNmyY63l8fLxCQ0NzK2QAADwmzybsERERioiIUHx8vEJCQrwdDgDkST/88IO2bt2qxx9/XBUqVNChQ4eUL18+Va5cOcvr+Omnn9S7d2/dc889kqTTp09r9+7dbmVKliypgwcPup7v3LlTZ8+ezXCdAQEBkuR2UjcsLEyBgYHau3evW/d35Kwnn3xSTz31lLp16yZJqlevnvbs2aPIyMgME/bAwMA0J1EAAPBFeTZhBwDkroSEBB06dEhJSUn6999/tWTJEkVGRuquu+7SQw89JD8/PzVp0kSdO3fWhAkTVLNmTR04cEBff/21OnfunGE382rVqmnBggXq2LGjHA6Hnn322TS3/Lrttts0depU3XzzzUpOTtbIkSOVP3/+DGOtVKmSHA6HvvzyS7Vv315BQUEqUqSIhg8frscff1zJycm65ZZbFB8fr9WrV6tw4cIZJo+4MmfPnpWfn/sYuf7+/tzWDQCQJ5CwA8BVoPKuXd4O4ZKWLFmismXLKl++fCpWrJgaNGigN954Q+Hh4a6E7Ouvv9bo0aP18MMP68iRIypTpoyaN2+u0qVLZ7jeSZMm6eGHH1bTpk1VokQJjRw5Ms0gY6+//rr69Omj5s2bq1y5cpoyZYo2bNiQ4TrLly+vsWPH6qmnnlKfPn300EMPadasWXrxxRdVqlQpRUZG6u+//1bRokVdt6hDzujYsaNeeuklVaxYUXXq1NGmTZs0ceJEPfzww94ODQCAHOewLr6oL49xdomPi4tTcHCwx9Zb7PFiHlsXpBOTTng7BMDrzp07p127dqlKlSoqUKCAt8PBFcjsvcypeslXnTp1Ss8++6wWLlyow4cPq1y5curevbuee+4516ULl5JT+/SJb9732LqAnPB6u4e8HQKADGS1bqKFHQAA2FaRIkU0efLkTG/jBgDA1crv0kUAAAAAAEBuI2EHAAAAAMCGSNgBAAAAALAhEnYA8DF5fKzQqwLvIQAAyAoSdgDwEc77hp89e9bLkeBKnT9/XpK5nzgAAEBGGCUeAHyEv7+/ihYtqsOHD0uSChYsKIfD4eWokF3Jyck6cuSIChYsqHz5qIYBAEDGOFIAAB9SpkwZSXIl7fBNfn5+qlixIidcAABApkjYAcCHOBwOlS1bVqVKldKFCxe8HQ4uU0BAgPz8uCoNAABkjoQdAHyQv78/1z8DAABc5Ti9DwAAAACADZGwAwAAAABgQyTsAAAAAADYEAk7AAAAAAA2RMIOAAAAAIANkbADAAAAAGBDJOwAAAAAANgQCTsAAAAAADZEwg4AAAAAgA2RsAMAAAAAYEMk7AAAAAAA2BAJOwAAAAAANkTCDgAAAACADZGwAwAAAABgQyTsAAAAAADYEAk7AAAAAAA2RMIOAAAAAIANkbADAAAAAGBDJOwAAAAAANgQCTsAAAAAADZEwg4AAAAAgA2RsAMAAAAAYEMk7AAAAAAA2BAJOwAAAAAANkTCDgAAAACADZGwAwAAAABgQyTsAAAAAADYEAk7AAAAAAA2RMIOAAAAAIANkbADAAAAAGBDJOwAAAAAANgQCTsAAAAAADZEwg4AAAAAgA2RsAMAANuqXLmyHA5HmkdERIS3QwMAIMfl83YAAAAAGVm3bp2SkpJcz3///Xe1bt1aDzzwgBejAgAgd5CwAwAA2ypZsqTb85dfflnXXnutWrRo4aWIAADIPSTsAADAJ5w/f14ffvihhg0bJofDkWG5hIQEJSQkuJ7Hx8fnRngAAHjcVXENe758+dSwYUM1bNhQ/fr183Y4AAAgByxatEgnT55U7969My0XGRmpkJAQ1yM0NDR3AgQAwMOuihb2okWLavPmzd4OAwAA5KCZM2eqXbt2KleuXKblRo0apWHDhrmex8fHk7QDAHzSVZGwAwCAq9uePXu0bNkyLViw4JJlAwMDFRgYmAtRAQCQs7zeJX7lypXq2LGjypUrJ4fDoUWLFqUp89Zbb6lKlSoqUKCAbrjhBv30009u8+Pj43XDDTfolltu0Y8//phLkQMAgNwSHR2tUqVKqUOHDt4OBQCAXOP1hP3MmTNq0KCBpk6dmu78efPmaejQoRo9erQ2bdqkW2+9Ve3atdPevXtdZXbv3q0NGzZo+vTpeuihhzIdXCYhIUHx8fFuDwAAYF/JycmKjo5WeHi48uWjcyAAIO/wesLerl07jRs3Tvfee2+68ydOnKi+ffuqX79+ql27tiZPnqzQ0FBNmzbNVcZ5LVvdunUVFhamHTt2ZPh6DEQDAIBvWbZsmfbu3auHH37Y26EAAJCrvJ6wZ+b8+fPasGGD2rRp4za9TZs2Wr16tSTpxIkTrlu3/PPPP4qJiVHVqlUzXOeoUaMUFxfneuzbty/nNgAAAFyxNm3ayLIs1ahRw9uhAACQq2zdr+zo0aNKSkpS6dKl3aaXLl1ahw4dkiTFxsbqkUcekZ+fnxwOh6ZMmaJrrrkmw3UyEA0AAAAAwBfYOmF3cjgcbs8ty3JNa9q0qbZu3eqNsAAAAAAAyDG27hJfokQJ+fv7u1rTnQ4fPpym1R0AAAAAgKuJrRP2gIAA3XDDDVq6dKnb9KVLl6pp06ZeigoAAAAAgJzn9S7xp0+f1p9//ul6vmvXLm3evFnXXHONKlasqGHDhqlXr15q1KiRmjRponfeeUd79+7Vo48+6sWoAQAAAADIWV5P2NevX69WrVq5ng8bNkySFB4erlmzZqlr1646duyYXnjhBR08eFB169bV119/rUqVKnkrZAAAAAAAcpzXE/aWLVvKsqxMywwcOFADBw7MpYgAAAAAAPA+W1/DnpOioqIUFhamxo0bezsUAAAAAADSyLMJe0REhGJiYrRu3TpvhwIAAAAAQBp5NmEHAAAAAMDOSNgBAAAAALAhEnYAAAAAAGyIhB0AAAAAABsiYQcAAAAAwIZI2AEAAAAAsCESdgAAAAAAbIiEHQAAAAAAG8qzCXtUVJTCwsLUuHFjb4cCAAAAAEAaeTZhj4iIUExMjNatW+ftUAAAAAAASCPPJuwAAAAAANgZCTsAAAAAADZEwg4AAAAAgA2RsAMAAAAAYEMk7AAAAAAA2BAJOwAAAAAANkTCDgAAAACADZGwAwAAAABgQyTsAAAAAADYUJ5N2KOiohQWFqbGjRt7OxQAAAAAANLIswl7RESEYmJitG7dOm+HAgAAAABAGnk2YQcAAAAAwM5I2AEAAAAAsCESdgAAAAAAbIiEHQAAAAAAGyJhBwAAAADAhkjYAQAAAACwIRJ2AAAAAABsiIQdAAAAAAAbImEHAAAAAMCGSNgBAAAAALAhEnYAAAAAAGwozybsUVFRCgsLU+PGjb0dCgAAAAAAaeTZhD0iIkIxMTFat26dt0MBAACZ2L9/v3r27KnixYurYMGCatiwoTZs2ODtsAAAyHH5vB0AAABARk6cOKFmzZqpVatW+uabb1SqVCn99ddfKlq0qLdDAwAgx5GwAwAA25owYYJCQ0MVHR3tmla5cuVMl0lISFBCQoLreXx8fE6FBwBAjiJhBwAAHrF48eJsL9O6dWsFBQVlus62bdvqgQce0I8//qjy5ctr4MCB6t+/f4bLREZGauzYsdmOBQAAuyFhBwAAHtG5c+dslXc4HNq5c6eqVq2aYZm///5b06ZN07Bhw/T000/r119/1WOPPabAwEA99NBD6S4zatQoDRs2zPU8Pj5eoaGh2YoNAAA7IGEHAAAec+jQIZUqVSpLZYsUKXLJMsnJyWrUqJHGjx8vSbruuuv0xx9/aNq0aRkm7IGBgQoMDMx60AAA2FSeHSUeAAB4Vnh4eKbd2y/Ws2dPBQcHZ1qmbNmyCgsLc5tWu3Zt7d2797JiBADAl9DCDgAAPCL1wHBZMW3atEuWadasmbZv3+42bceOHapUqVK2XgsAAF9ECzsAAMhRFy5c0B9//KEtW7a4jd6eFY8//rjWrl2r8ePH688//9ScOXP0zjvvKCIiIoeiBQDAPkjYAQBAjvnpp59UuXJltWrVSi1btlRoaKiWLFmS5eUbN26shQsX6uOPP1bdunX14osvavLkyerRo0cORg0AgD3QJR4AAHiMZVlyOByu50OHDtVHH32kli1bSpLeeecdDRgwQLt27cryOu+66y7dddddng4VAADbo4UdAAB4zI033qiNGze6np8/f14VK1Z0Pa9YsaLOnTvnjdAAAPA5tLADAACPmTp1qvr166cWLVpo3LhxGjNmjG644QbVrFlTFy5c0LZt2/Tmm296O0wAAHwCCTsAAPCYm266Sb/++qteeeUV3XDDDXrllVe0fft2/fLLL0pKStKNN96ocuXKeTtMAAB8Qp5N2KOiohQVFaWkpCRvhwIAwFUlX758evrpp9WlSxcNGDBAs2fP1ptvvkmiDgBANuXZa9gjIiIUExOjdevWeTsUAACuKjExMfrss8+UnJyspUuXqmPHjrr11lv11ltveTs0AAB8Sp5N2AEAgOdNnjxZjRo10quvvqomTZpoxowZ6t27t3755RetWbNGTZo00datW70dJgAAPoGEHQAAeMyECRP01Vdfae3atdq4caMmTpwoSSpRooQ++OADvfDCC+rSpYuXowQAwDeQsAMAAI+xLEt+fubwwt/fX5Zluc1v3bq1Nm3a5I3QAADwOXl20DkAAOB5w4cPV/v27dWgQQPt2LFD48ePT1OmQIECXogMAADfQ8IOAAA8Zvjw4brzzjsVGxurevXqqVatWt4OCQAAn0XCDgAAPKpu3bqqW7eut8MAAMDncQ07AADwiGHDhunMmTNZLj9q1CgdP348ByMCAMC3kbADAACPmDJlis6ePZvl8lFRUTp58mTOBQQAgI+jSzwAAPAIy7JUo0YNORyOLJXPTms8AAB5EQk7AADwiOjo6GwvU7p06RyIBACAqwMJOwAA8Ijw8HBvhwAAwFWFa9gBAAAAALAhEnYAAAAAAGyIhB0AAAAAABsiYQcAAAAAwIYYdA4AAOS4+Ph4/fDDD6pZs6Zq167t7XAA2MjhaSO8HQJwSaUGvOKV182zLexRUVEKCwtT48aNvR0KAABXnS5dumjq1KmSpP/++0+NGjVSly5dVL9+fX322Wdejg4AAN+QZxP2iIgIxcTEaN26dd4OBQCAq87KlSt16623SpIWLlwoy7J08uRJvfHGGxo3bpyXowMAwDfk2YQdAADknLi4OF1zzTWSpCVLlui+++5TwYIF1aFDB+3cudPL0QEA4BtI2AEAgMeFhoZqzZo1OnPmjJYsWaI2bdpIkk6cOKECBQp4OToAAHwDg84BAACPGzp0qHr06KHChQurUqVKatmypSTTVb5evXreDQ4AAB9Bwg4AADxu4MCBuummm7R37161bt1afn6mU1/VqlW5hh0AgCyiSzwAAPCoCxcuqGrVqgoKCtI999yjwoULu+Z16NBBzZo182J0AAD4DhJ2AADgUfnz51dCQoIcDoe3QwEAwKeRsAMAAI8bPHiwJkyYoMTERG+HAgCAz+IadgAA4HG//PKLvv/+e3333XeqV6+eChUq5DZ/wYIFXooMAADfQcIOAAA8rmjRorrvvvu8HQYAAD6NhB0AAHhcdHS0t0MAAMDncQ07AADIEYmJiVq2bJnefvttnTp1SpJ04MABnT592suRAQDgG2hhBwAAHrdnzx7deeed2rt3rxISEtS6dWsVKVJEr7zyis6dO6fp06d7O0QAAGyPFnYAAOBxQ4YMUaNGjXTixAkFBQW5pt9zzz36/vvvvRgZAAC+gxZ2AADgcatWrdLPP/+sgIAAt+mVKlXS/v37vRQVAAC+hRZ2AADgccnJyUpKSkoz/Z9//lGRIkW8EBEAAL6HhB0AAHhc69atNXnyZNdzh8Oh06dPa8yYMWrfvr33AgMAwIfQJR4AAHjcpEmT1KpVK4WFhencuXN68MEHtXPnTpUoUUIff/yxt8MDAMAnkLADAACPK1eunDZv3qy5c+dqw4YNSk5OVt++fdWjRw+3QegAAEDGsp2w794t/fST+Xv2rFSypHTddVKTJlKBAp4PEAAA+J6VK1eqadOm6tOnj/r06eOanpiYqJUrV6p58+ZZWs/zzz+vsWPHuk0rXbq0Dh065NF4AQCwoywn7HPmSG+8If36q1SqlFS+vBQUJB0/Lv31l0nWe/SQRo6UKlXKyZABAIDdtWrVSgcPHlSpUqXcpsfFxalVq1bpDkiXkTp16mjZsmWu5/7+/h6LEwAAO8tSwn799ZKfn9S7tzR/vlSxovv8hARpzRpp7lypUSPprbekBx7IgWgBAIBPsCxLDocjzfRjx46pUKFC2VpXvnz5VKZMGU+FBgCAz8hSwv7ii1KHDhnPDwyUWrY0j3HjpF27PBMcAADwLffee68kMyp87969FRgY6JqXlJSkLVu2qGnTptla586dO1WuXDkFBgbqpptu0vjx41W1atUMyyckJCghIcH1PD4+PptbAQCAPWQpYc8sWb9YiRLmYXdRUVGKiorKVpc8AACQuZCQEEmmhb1IkSJuA8wFBATo5ptvVv/+/bO8vptuuknvv/++atSooX///Vfjxo1T06ZN9ccff6h48eLpLhMZGZnmuncAAHxRtgedy+gktcNhWtoDAq40pNwRERGhiIgIxcfHuw4uAADAlYmOjpYkVa5cWcOHD8929/eLtWvXzvV/vXr11KRJE1177bWaPXu2hg0blu4yo0aNcpsXHx+v0NDQK4oDAABvyHbCXrSoSc4zUqGCudZ9zBhz3TsAAMh7xowZkyPrLVSokOrVq6edO3dmWCYwMNCtKz4AAL4q2wn7rFnS6NEmKb/xRsmypHXrpNmzpWeekY4ckV57zbS2P/205wMGAAD2dN1116U70Fx6Nm7ceFmvkZCQoNjYWN16662XtTwAAL4k2wn77NnS669LXbqkTLv7bqlePentt6XvvzejyL/0Egk7AAB5SefOnT2+zuHDh6tjx46qWLGiDh8+rHHjxik+Pl7h4eEefy0AAOwm2wn7mjXS9Olpp193nZknSbfcIu3de6WhAQAAX5IT3eD/+ecfde/eXUePHlXJkiV18803a+3atapUqZLHXwsAALvJdsJeoYI0c6b08svu02fOlJzjuRw7JhUr5onwAABAXjZ37lxvhwAAgNdkO2F/7TXpgQekb76RGjc2A9CtWydt2yZ9+qkps26d1LWrp0MFkBcVe5yzf552YtIJb4eAPMDPzy/T69m5rSoAAJeW7YT97rul7dtNt/gdO8ygc+3aSYsWSZUrmzIDBng2SAAA4FsWLlzo9vzChQvatGmTZs+ezT3SAQDIomwn7JJJzC/uEg8AAODUqVOnNNPuv/9+1alTR/PmzVPfvn29EBUAAL7lshL2kyfNNeuxsaZLfFiY9PDDUkiIh6MDAABXlZtuukn9+/f3dhgAAPgEv+wusH69dO210qRJ0vHj0tGj0sSJZtpl3lIVAADkAf/995/efPNNVahQwduhAADgE7Ldwv744+Y69hkzpHz/v3RiotSvnzR0qLRypYcjBAAAPqdYsWJug85ZlqVTp06pYMGC+vDDD70YGQAAviPbCfv69e7JumT+HzFCatTIk6EBAABfNXnyZLfnfn5+KlmypG666SYV496vAABkSbYT9uBgae9eqVYt9+n79klFingqLAAA4MvCw8O9HQIAAD4v2wl7165S377mfuxNm5pB51atkp58UurePSdCBAAAvurs2bPau3evzp8/7za9fv36XooIAADfke2E/bXXTJL+0EPm2nVJyp/f3HudW70BAABJOnLkiPr06aNvvvkm3flJSUm5HBEAAL4n26PEBwRIU6ZIJ05ImzdLmzaZ0eInTZICA3MgQgAA4HOGDh2qEydOaO3atQoKCtKSJUs0e/ZsVa9eXYsXL/Z2eAAA+ITLug+7JBUsKNWr58lQAADA1eKHH37Q559/rsaNG8vPz0+VKlVS69atFRwcrMjISHXo0MHbIQIAYHtZStjvvTfrK1yw4HJDAQAAV4szZ86oVKlSkqRrrrlGR44cUY0aNVSvXj1t3LjRy9EBAOAbspSwh4TkdBgAAOBqUrNmTW3fvl2VK1dWw4YN9fbbb6ty5cqaPn26ypYt6+3wAADwCVlK2KOjczoMIHO7q1TxdghXncq7dnk7BABXsaFDh+rgwYOSpDFjxqht27b66KOPFBAQoFmzZnk3OAAAfMRlX8MOAACQWnx8vIKDgyVJPXr0cE2/7rrrtHv3bm3btk0VK1ZUiRIlvBUiAAA+JUujxN95p7R69aXLnTolTZggRUVdaVgAAMDXFCtWTIcPH5Yk3XbbbTp58qRrXsGCBXX99deTrAMAkA1ZamF/4AGpSxepSBHp7rulRo2kcuWkAgXM7d1iYqRVq6Svv5buukt69dWcDhsAANhN4cKFdezYMZUqVUorVqzQhQsXvB0SAAA+LUsJe9++Uq9e0qefSvPmSTNmSM6T5g6HFBYmtW0rbdgg1ayZg9ECAADbuuOOO9SqVSvVrl1bknTPPfcoICAg3bI//PBDboYGAIBPyvI17AEB0oMPmockxcVJ//0nFS8u5c+fU+EBAABf8eGHH2r27Nn666+/9OOPP6pOnToqWLCgt8MCAMBnXfagcyEh3O4NAACkCAoK0qOPPipJWr9+vSZMmKCiRYt6NygAAHxYlgadAwAAyI7ly5eraNGiOn/+vLZv367ExERvhwQAgM8hYQcAAB7333//qW/fvipYsKDq1KmjvXv3SpIee+wxvfzyy16ODgAA30DCDgAAPO6pp57Sb7/9phUrVqhAgQKu6XfccYfmzZvnxcgAAPAdl30NOwAAQEYWLVqkefPm6eabb5bD4XBNDwsL019//eXFyAAA8B3ZbmGvWlU6dizt9JMnzTwAAIAjR46oVKlSaaafOXPGLYEHAAAZy3bCvnu3lJSUdnpCgrR/vwciAgAAPq9x48b66quvXM+dSfqMGTPUpEkTb4UFAIBPyXKX+MWLU/7/9lv3W7olJUnffy9VruzByHJYVFSUoqKilJTe2QcAAHBFIiMjdeeddyomJkaJiYmaMmWK/vjjD61Zs0Y//vijt8MDAMAnZDlh79zZ/HU4pPBw93n585tk/fXXPRdYTouIiFBERITi4+MVwg3lAQDwqKZNm+rnn3/Wa6+9pmuvvVbfffedrr/+eq1Zs0b16tXzdngAAPiELCfsycnmb5Uq0rp1UokSORUSAAC4GtSrV0+zZ8/2dhgAAPisbI8Sv2tXToQBAACuJnFxcVq6dKl2794th8OhqlWr6vbbb1dwcLC3QwMAwGdc1m3dvv/ePA4fTml5d3rvPU+EBQAAfNWHH36oQYMGKT4+3m16SEiIpk+frq5du3opMgAAfEu2R4kfO1Zq08Yk7EePSidOuD8AAEDetXHjRvXp00edO3fWpk2b9N9//+ns2bNav369OnbsqF69eum3337zdpgAAPiEbLewT58uzZol9eqVA9EAAACf9uabb6pz586aNWuW2/Trr79e77//vs6ePaspU6boPbrkAQBwSdluYT9/XmraNCdCAQAAvu7nn3/WI488kuH8Rx99VKtWrcrFiAAA8F3ZTtj79ZPmzMmJUAAAgK87cOCAatSokeH8GjVqaP/+/bkYEQAAvivbXeLPnZPeeUdatkyqX9/cgz21iRM9FRoAAPA1Z8+eVYECBTKcHxgYqHPnzuViRAAA+K5sJ+xbtkgNG5r/f//dfZ7D4YGIAACAT/v2228VEhKS7ryTJ0/mbjAAAPiwbCfsy5fnRBgAAOBqER4enul8B2f4AQDIksu6DzsAAEB6kpOTvR0CAABXjWwn7K1aZd71/YcfriQcAAAAAAAgXUbC7rx+3enCBWnzZnM9+yV6wAEAAAAAgCzKdsI+aVL6059/Xjp9+gqjAQAAyERkZKSefvppDRkyRJMnT/Z2OAAA5Khs34c9Iz17Su+956m1AQAAuFu3bp3eeecd1a9f39uhAACQKzyWsK9ZI2Vy21UAAHCVe+ONN1z3WN+7d68sy/LYuk+fPq0ePXpoxowZKlasmMfWCwCAnWW7S/y997o/tyzp4EFp/Xrp2Wc9FRYAAPA1w4YNU7du3VSgQAFVqVJFBw8eVKlSpTyy7oiICHXo0EF33HGHxo0bl2nZhIQEJSQkuJ7Hx8d7JAYAAHJbthP2kBD3535+Us2a0gsvSG3aeCosAADga8qVK6fPPvtM7du3l2VZ+ueff1wt7herWLFiltc7d+5cbdy4UevWrctS+cjISI0dOzbL6wcAwK6ynbBHR+dEGAAAwNc988wzGjx4sAYNGiSHw6HGjRunKWNZlhwOh5KSkrK0zn379mnIkCH67rvvVCCL196NGjVKw4YNcz2Pj49XaGho1jYCAAAbyXbC7rRhgxQba+7JHhYmXXedJ8MCAAC+5n//+5+6d++uPXv2qH79+lq2bJmKFy9+RevcsGGDDh8+rBtuuME1LSkpSStXrtTUqVOVkJAgf39/t2UCAwMVGBh4Ra8LAIAdZDthP3xY6tZNWrFCKlrUXMMeFye1aiXNnSuVLOn5IAEAgG8oUqSI6tatq+joaDVr1uyKE+fbb79dW7dudZvWp08f1apVSyNHjkyTrAMAcDXJdsI+eLAUHy/98YdUu7aZFhMjhYdLjz0mffyxp0MEAAC+Jjw8XJJpIY+NjZXD4VDt2rV1/fXXZ2s9zhMAqRUqVEjFixdPMx0AgKtNthP2JUukZctSknXJdImPimLQOQAAYBw+fFjdunXTihUrVLRoUVmWpbi4OLVq1Upz585VSbrkAQBwSdm+D3tyspQ/f9rp+fObeQAAAIMHD1Z8fLz++OMPHT9+XCdOnNDvv/+u+Ph4PfbYY1e07hUrVmjy5MmeCRQAABvLdsJ+223SkCHSgQMp0/bvlx5/XLr9dk+GBgAAfNWSJUs0bdo01U7VJS8sLExRUVH65ptvvBgZAAC+I9sJ+9Sp0qlTUuXK0rXXStWqSVWqmGlvvpkDEQIAAJ+TnJys/Ol0ycufP7+S6ZIHAECWZPsa9tBQaeNGaelSads2M0p8WJh0xx05ER4AAPBFt912m4YMGaKPP/5Y5cqVkyTt379fjz/+uG6nSx4AAFly2fdhb93aPAAAAC42depUderUSZUrV1ZoaKgcDof27t2revXq6cMPP/R2eAAA+IQsJ+w//CANGiStXSsFB7vPi4uTmjaVpk+Xbr3V0yECAABfExoaqo0bN2rp0qXatm2bLMtSWFiY7qBLHgAAWZblhH3yZKl//7TJuiSFhEiPPCJNnEjCDgAAUrRu3Vqt6ZIHAMBlyfKgc7/9Jt15Z8bz27SRNmzwREgAAAAAACDLCfu//6Z//3WnfPmkI0c8ERIAAAAAAMhywl6+vLR1a8bzt2yRypb1REgAAAAAACDLCXv79tJzz0nnzqWd999/0pgx0l13eTI0AAAAAADyriwPOvfMM9KCBVKNGma0+Jo1JYdDio2VoqKkpCRp9OicDBUAAPgKf39/HTx4UKVKlXKbfuzYMZUqVUpJSUleigwAAN+R5YS9dGlp9WppwABp1CjJssx0h0Nq21Z66y1TBgAAwHIeKFwkISFBAQEBuRwNAAC+KcsJuyRVqiR9/bV04oT0558maa9eXSpWLKfCAwAAvuSNN96QJDkcDr377rsqXLiwa15SUpJWrlypWrVqeSs8AAB8SrYSdqdixaTGjT0dCgAA8HWTJk2SZFrYp0+fLn9/f9e8gIAAVa5cWdOnT/dWeAAA+JTLStgBAADSs2vXLklSq1attGDBAhWjGx4AAJeNhB0AAHjc8uXLvR0CAAA+j4QdAAB4XFJSkmbNmqXvv/9ehw8fVnJystv8H374wUuRAQDgO0jYAQCAxw0ZMkSzZs1Shw4dVLduXTkcDm+HBACAzyFhBwAAHjd37lzNnz9f7du393YoAAD4LD9vBwAAAK4+AQEBqlatmrfDAADAp5GwAwAAj3viiSc0ZcoUWZbl7VAAAPBZdIkHAAAet2rVKi1fvlzffPON6tSpo/z587vNX7BggZciAwDAd5CwAwAAjytatKjuueceb4cBAIBPI2EHAAAeFx0d7e0QAADweVzDDgAAckRiYqKWLVumt99+W6dOnZIkHThwQKdPn/ZyZAAA+IarJmE/e/asKlWqpOHDh3s7FAAA8rw9e/aoXr166tSpkyIiInTkyBFJ0iuvvEJdDQBAFl01CftLL72km266ydthAAAASUOGDFGjRo104sQJBQUFuabfc889+v77770YGQAAvuOquIZ9586d2rZtmzp27Kjff//d2+EAAJDnrVq1Sj///LMCAgLcpleqVEn79+/3UlQAAPgWr7ewr1y5Uh07dlS5cuXkcDi0aNGiNGXeeustValSRQUKFNANN9ygn376yW3+8OHDFRkZmUsRAwCAS0lOTlZSUlKa6f/884+KFCnihYgAAPA9Xk/Yz5w5owYNGmjq1Knpzp83b56GDh2q0aNHa9OmTbr11lvVrl077d27V5L0+eefq0aNGqpRo0Zuhg0AADLRunVrTZ482fXc4XDo9OnTGjNmjNq3b++9wAAA8CFe7xLfrl07tWvXLsP5EydOVN++fdWvXz9J0uTJk/Xtt99q2rRpioyM1Nq1azV37lx98sknOn36tC5cuKDg4GA999xz6a4vISFBCQkJrufx8fGe3SAAAKBJkyapVatWCgsL07lz5/Tggw9q586dKlGihD7++GNvhwcAgE/wesKemfPnz2vDhg166qmn3Ka3adNGq1evliRFRka6usPPmjVLv//+e4bJurP82LFjcy5oAACgcuXKafPmzZo7d642bNig5ORk9e3bVz169HAbhA4AAGTM1gn70aNHlZSUpNKlS7tNL126tA4dOnRZ6xw1apSGDRvmeh4fH6/Q0NArihMAAKQVFBSkPn36qE+fPt4OBQAAn2TrhN3J4XC4PbcsK800Serdu/cl1xUYGKjAwEBPhQYAANIRGRmp0qVL6+GHH3ab/t577+nIkSMaOXKklyIDAMB3eH3QucyUKFFC/v7+aVrTDx8+nKbVHQAA2Mfbb7+tWrVqpZlep04dTZ8+3QsRAQDge2ydsAcEBOiGG27Q0qVL3aYvXbpUTZs29VJUAADgUg4dOqSyZcummV6yZEkdPHjQCxEBAOB7vN4l/vTp0/rzzz9dz3ft2qXNmzfrmmuuUcWKFTVs2DD16tVLjRo1UpMmTfTOO+9o7969evTRR70YNQAAyExoaKh+/vlnValSxW36zz//rHLlynkpKgAAfIvXE/b169erVatWrufOAeHCw8M1a9Ysde3aVceOHdMLL7yggwcPqm7duvr6669VqVIlb4UMAAAuoV+/fho6dKguXLig2267TZL0/fffa8SIEXriiSe8HB0AAL7B6wl7y5YtZVlWpmUGDhyogQMH5lJEAADgSo0YMULHjx/XwIEDdf78eUlSgQIFNHLkSI0aNcrL0QEA4Bu8nrADAICrS1JSklatWqWRI0fq2WefVWxsrIKCglS9enXu1AIAQDbYetC5nBQVFaWwsDA1btzY26EAAHBV8ff3V9u2bRUXF6fChQurcePGqlu3Lsk6AADZlGcT9oiICMXExGjdunXeDgUAgKtOvXr19Pfff3s7DAAAfFqeTdgBAEDOeemllzR8+HB9+eWXOnjwoOLj490eWTVt2jTVr19fwcHBCg4OVpMmTfTNN9/kYOQAANgH17ADAACPu/POOyVJd999txwOh2u6ZVlyOBxKSkrK0noqVKigl19+WdWqVZMkzZ49W506ddKmTZtUp04dzwcOAICNkLADAACPW758uUfW07FjR7fnL730kqZNm6a1a9eSsAMArnok7AAAwONatGjh8XUmJSXpk08+0ZkzZ9SkSZMMyyUkJCghIcH1PDtd8AEAsBOuYQcAADnip59+Us+ePdW0aVPt379fkvTBBx9o1apV2VrP1q1bVbhwYQUGBurRRx/VwoULFRYWlmH5yMhIhYSEuB6hoaFXtB0AAHgLCTsAAPC4zz77TG3btlVQUJA2btzoavE+deqUxo8fn6111axZU5s3b9batWs1YMAAhYeHKyYmJsPyo0aNUlxcnOuxb9++K9oWAAC8hYQdAAB43Lhx4zR9+nTNmDFD+fPnd01v2rSpNm7cmK11BQQEqFq1amrUqJEiIyPVoEEDTZkyJcPygYGBrlHlnQ8AAHwRCTsAAPC47du3q3nz5mmmBwcH6+TJk1e0bsuy3K5RBwDgapVnB52LiopSVFRUlm8rAwAAsq5s2bL6888/VblyZbfpq1atUtWqVbO8nqefflrt2rVTaGioTp06pblz52rFihVasmSJhyMGAMB+8mzCHhERoYiICMXHxyskJMTb4QAAcFV55JFHNGTIEL333ntyOBw6cOCA1qxZo+HDh+u5557L8nr+/fdf9erVSwcPHlRISIjq16+vJUuWqHXr1jkYPQAA9pBnE3YAAJBzRowYobi4OLVq1Urnzp1T8+bNFRgYqOHDh2vQoEFZXs/MmTNzMEoAAOyNhB0AAOSIl156SaNHj1ZMTIySk5MVFhamwoULezssAAB8BoPOAQAAjzl79qwiIiJUvnx5lSpVSv369VPlypV14403kqwDAJBNJOwAAMBjxowZo1mzZqlDhw7q1q2bli5dqgEDBng7LAAAfBJd4gEAgMcsWLBAM2fOVLdu3SRJPXv2VLNmzZSUlCR/f38vRwcAgG+hhR0AAHjMvn37dOutt7qe33jjjcqXL58OHDjgxagAAPBNJOwAAMBjkpKSFBAQ4DYtX758SkxM9FJEAAD4LrrEAwAAj7EsS71791ZgYKBr2rlz5/Too4+qUKFCrmkLFizwRngAAPgUEnYAAOAx4eHhaab17NnTC5EAAOD78mzCHhUVpaioKCUlJXk7FAAArhrR0dHeDgEAgKtGnr2GPSIiQjExMVq3bp23QwEAAAAAII08m7ADAAAAAGBnJOwAAAAAANgQCTsAAAAAADZEwg4AAAAAgA2RsAMAAAAAYEMk7AAAAAAA2BAJOwAAAAAANkTCDgAAAACADZGwAwAAAABgQyTsAAAAAADYUJ5N2KOiohQWFqbGjRt7OxQAAAAAANLIswl7RESEYmJitG7dOm+HAgAAAABAGnk2YQcAAAAAwM5I2AEAAAAAsCESdgAAAAAAbIiEHQAAAAAAGyJhBwAAAADAhkjYAQAAAACwIRJ2AAAAAABsiIQdAAAAAAAbImEHAAAAAMCGSNgBAAAAALAhEnYAAAAAAGyIhB0AAAAAABsiYQcAAAAAwIZI2AEAAAAAsKE8m7BHRUUpLCxMjRs39nYoAAAAAACkkWcT9oiICMXExGjdunXeDgUAAAAAgDTybMIOAAAAAICdkbADAAAAAGBDJOwAAAAAANgQCTsAALCtyMhINW7cWEWKFFGpUqXUuXNnbd++3dthAQCQK0jYAQCAbf3444+KiIjQ2rVrtXTpUiUmJqpNmzY6c+aMt0MDACDH5fN2AAAAABlZsmSJ2/Po6GiVKlVKGzZsUPPmzb0UFQAAuYOEHQAA+Iy4uDhJ0jXXXJNhmYSEBCUkJLiex8fH53hcAADkBLrEAwAAn2BZloYNG6ZbbrlFdevWzbBcZGSkQkJCXI/Q0NBcjBIAAM8hYQcAAD5h0KBB2rJliz7++ONMy40aNUpxcXGux759+3IpQgAAPIsu8QAAwPYGDx6sxYsXa+XKlapQoUKmZQMDAxUYGJhLkQEAkHNI2AEAgG1ZlqXBgwdr4cKFWrFihapUqeLtkAAAyDUk7AAAwLYiIiI0Z84cff755ypSpIgOHTokSQoJCVFQUJCXowMAIGdxDTsAALCtadOmKS4uTi1btlTZsmVdj3nz5nk7NAAAchwt7AAAwLYsy/J2CAAAeA0t7AAAAAAA2BAJOwAAAAAANpRnE/aoqCiFhYWpcePG3g4FAAAAAIA08mzCHhERoZiYGK1bt87boQAAAAAAkEaeTdgBAAAAALAzEnYAAAAAAGyIhB0AAAAAABsiYQcAAAAAwIZI2AEAAAAAsCESdgAAAAAAbIiEHQAAAAAAGyJhBwAAAADAhkjYAQAAAACwIRJ2AAAAAABsiIQdAAAAAAAbImEHAAAAAMCGSNgBAAAAALAhEnYAAAAAAGyIhB0AAAAAABsiYQcAAAAAwIZI2AEAAAAAsCESdgAAAAAAbIiEHQAAAAAAGyJhBwAAAADAhkjYAQAAAACwIRJ2AAAAAABsKM8m7FFRUQoLC1Pjxo29HQoAAAAAAGnk2YQ9IiJCMTExWrdunbdDAQAAAAAgjTybsAMAAAAAYGck7AAAAAAA2BAJOwAAAAAANkTCDgAAAACADZGwAwAAAABgQyTsAAAAAADYEAk7AAAAAAA2RMIOAAAAAIANkbADAAAAAGBDJOwAAAAAANgQCTsAAAAAADZEwg4AAAAAgA2RsAMAAAAAYEMk7AAAAAAA2BAJOwAAsLWVK1eqY8eOKleunBwOhxYtWuTtkAAAyBUk7AAAwNbOnDmjBg0aaOrUqd4OBQCAXJXP2wEAAABkpl27dmrXrp23wwAAINeRsAMAgKtKQkKCEhISXM/j4+O9GA0AAJePLvEAAOCqEhkZqZCQENcjNDTU2yEBAHBZSNgBAMBVZdSoUYqLi3M99u3b5+2QAAC4LHSJBwAAV5XAwEAFBgZ6OwwAAK4YLewAAAAAANgQLewAAMDWTp8+rT///NP1fNeuXdq8ebOuueYaVaxY0YuRAQCQs0jYAQCAra1fv16tWrVyPR82bJgkKTw8XLNmzfJSVAAA5DwSdgAAYGstW7aUZVneDgMAgFzHNewAAAAAANgQCTsAAAAAADZEwg4AAAAAgA2RsAMAAAAAYEMk7AAAAAAA2BAJOwAAAAAANpRnE/aoqCiFhYWpcePG3g4FAAAAAIA08mzCHhERoZiYGK1bt87boQAAAAAAkEaeTdgBAAAAALAzEnYAAAAAAGyIhB0AAAAAABsiYQcAAAAAwIZI2AEAAAAAsCESdgAAAAAAbIiEHQAAAAAAGyJhBwAAAADAhkjYAQAAAACwIRJ2AAAAAABsiIQdAAAAAAAbImEHAAAAAMCGSNgBAAAAALAhEnYAAAAAAGyIhB0AAAAAABsiYQcAAAAAwIZI2AEAAAAAsKF83g4AAJC7dlep4u0QriqVd+3ydggAAOAqRQs7AAAAAAA2RMIOAAAAAIANkbADAAAAAGBDJOwAAAAAANgQCTsAAAAAADZEwg4AAAAAgA2RsAMAAAAAYEMk7AAAAAAA2BAJOwAAAAAANkTCDgAAAACADZGwAwAAAABgQyTsAAAAAADYEAk7AAAAAAA2RMIOAAAAAIANkbADAAAAAGBDJOwAAAAAANgQCTsAALC9t956S1WqVFGBAgV0ww036KeffvJ2SAAA5DgSdgAAYGvz5s3T0KFDNXr0aG3atEm33nqr2rVrp71793o7NAAAchQJOwAAsLWJEyeqb9++6tevn2rXrq3JkycrNDRU06ZN83ZoAADkqHzeDsDbLMuSJMXHx3t2vQmWR9eX151KTvZ2CFcdT3/mcwrfJc/j++RZnv4uOdfnrJ/yuvPnz2vDhg166qmn3Ka3adNGq1evTneZhIQEJSQkuJ7HxcVJ8vx7lXD2P4+uD/A0X6nrT/2XcOlCgJcV8FJ9n+cT9lOnTkmSQkNDvRwJMlNfcd4O4eoTEuLtCOAlfJ88LIe+S6dOnVII31MdPXpUSUlJKl26tNv00qVL69ChQ+kuExkZqbFjx6aZTl2PvCZKj3o7BODq8cQbObLaS9X3eT5hL1eunPbt26ciRYrI4XB4OxykIz4+XqGhodq3b5+Cg4O9HQ7g0/g+2Z9lWTp16pTKlSvn7VBs5eI62rKsDOvtUaNGadiwYa7nycnJOn78uIoXL05db2P8PgGewXfJN2S1vs/zCbufn58qVKjg7TCQBcHBwfzoAB7C98neaFlPUaJECfn7+6dpTT98+HCaVnenwMBABQYGuk0rWrRoToUID+P3CfAMvkv2l5X6nkHnAACAbQUEBOiGG27Q0qVL3aYvXbpUTZs29VJUAADkjjzfwg4AAOxt2LBh6tWrlxo1aqQmTZronXfe0d69e/Xoo1yfCwC4upGww/YCAwM1ZsyYNN0bAWQf3yf4oq5du+rYsWN64YUXdPDgQdWtW1dff/21KlWq5O3Q4EH8PgGewXfp6uKwuG8MAAAAAAC2wzXsAAAAAADYEAk7AAAAAAA2RMIOAAAAAIANkbDDa1asWCGHw6GTJ09meZndu3fL4XBo8+bNORYXYDezZs3K1j2kL+e7dTmyGxeAvIe6Hsga6npkhIQdGTp06JAGDx6sqlWrKjAwUKGhoerYsaO+//57b4cG5IrevXvL4XDI4XAoX758qlixogYMGKATJ054O7RMNW3aVAcPHlRISIi3QwFgc9T1yOuo62F33NYN6dq9e7eaNWumokWL6pVXXlH9+vV14cIFffvtt4qIiNC2bdu8HSKQK+68805FR0crMTFRMTExevjhh3Xy5El9/PHH3g4tQwEBASpTpoy3wwBgc9T1gEFdDzujhR3pGjhwoBwOh3799Vfdf//9qlGjhurUqaNhw4Zp7dq1rnITJ05UvXr1VKhQIYWGhmrgwIE6ffq0a/6ePXvUsWNHFStWTIUKFVKdOnX09ddfu73Whg0b1KhRIxUsWFBNmzbV9u3bsxXrjz/+qBtvvFGBgYEqW7asnnrqKSUmJrrmL1myRLfccouKFi2q4sWL66677tJff/3lmu/serdgwQK1atVKBQsWVIMGDbRmzZpsbQeuToGBgSpTpowqVKigNm3aqGvXrvruu+/cykRHR6t27doqUKCAatWqpbfeess1r0mTJnrqqafcyh85ckT58+fX8uXLJUknTpzQQw89pGLFiqlgwYJq166ddu7cmW4827dvl8PhSHMgPXHiRFWuXFmWZaXpJufszvbtt9+qdu3aKly4sO68804dPHjQtXxiYqIee+wx1/dk5MiRCg8PV+fOnbO1v6ZNm6Zrr71WAQEBqlmzpj744IM0cWb2m5GVWFesWKEbb7xRhQoVUtGiRdWsWTPt2bMnW3ECoK6nrocTdX3nbO0v6vrcRcKONI4fP64lS5YoIiJChQoVSjM/9XUsfn5+euONN/T7779r9uzZ+uGHHzRixAjX/IiICCUkJGjlypXaunWrJkyYoMKFC7utb/To0Xr99de1fv165cuXTw8//HCWY92/f7/at2+vxo0b67ffftO0adM0c+ZMjRs3zlXmzJkzGjZsmNatW6fvv/9efn5+uueee5ScnJwmjuHDh2vz5s2qUaOGunfv7joYyMp24Or3999/a8mSJcqfP79r2owZMzR69Gi99NJLio2N1fjx4/Xss89q9uzZkqQePXro448/lmVZrmXmzZun0qVLq0WLFpJMd7z169dr8eLFWrNmjSzLUvv27XXhwoU0MdSsWVM33HCDPvroI7fpc+bM0YMPPiiHw5Fu7GfPntVrr72mDz74QCtXrtTevXs1fPhw1/wJEyboo48+UnR0tH7++WfFx8dr0aJF2do/Cxcu1JAhQ/TEE0/o999/1yOPPKI+ffq4DlakS/9mXCrWxMREde7cWS1atNCWLVu0Zs0a/e9//8twuwGkj7qeuh7po67PHHW9F1jARX755RdLkrVgwYJsLzt//nyrePHiruf16tWznn/++XTLLl++3JJkLVu2zDXtq6++siRZ//33X7rL7Nq1y5Jkbdq0ybIsy3r66aetmjVrWsnJya4yUVFRVuHCha2kpKR013H48GFLkrV161a3db777ruuMn/88YclyYqNjb3kduDqFR4ebvn7+1uFChWyChQoYEmyJFkTJ050lQkNDbXmzJnjttyLL75oNWnSxLIs83nLly+ftXLlStf8Jk2aWE8++aRlWZa1Y8cOS5L1888/u+YfPXrUCgoKsubPn29ZlmVFR0dbISEhrvkTJ060qlat6nq+fft2S5L1xx9/WJaV8t06ceKEa3lJ1p9//ulaJioqyipdurTreenSpa1XX33V9TwxMdGqWLGi1alTpwz3z8VxNW3a1Orfv79bmQceeMBq3759huu4+DfjUrEeO3bMkmStWLEiw3UCuDTqeup6GNT11PV2Rws70rD+/+xgVs5iLV++XK1bt1b58uVVpEgRPfTQQzp27JjOnDkjSXrsscc0btw4NWvWTGPGjNGWLVvSrKN+/fqu/8uWLStJOnz4cJZijY2NVZMmTdxibdasmU6fPq1//vlHkvTXX3/pwQcfVNWqVRUcHKwqVapIkvbu3ZvlOLKyHbg6tWrVSps3b9Yvv/yiwYMHq23btho8eLAk091t37596tu3rwoXLux6jBs3ztUVs2TJkmrdurXrLPmuXbu0Zs0a9ejRQ5L5DOfLl0833XST6zWLFy+umjVrKjY2Nt2YunXrpj179ri6rH700Udq2LChwsLCMtyOggUL6tprr3U9L1u2rOvzHRcXp3///Vc33nija76/v79uuOGGbO2r2NhYNWvWzG1as2bN3LbjUr8Zl4r1mmuuUe/evdW2bVt17NhRU6ZMcetCByBrqOup65GCuj7rqOtzHwk70qhevbocDkeGPyBOe/bsUfv27VW3bl199tln2rBhg6KioiTJ1b2nX79++vvvv9WrVy9t3bpVjRo10ptvvum2ntRdjpyV8cVd2DJiWVaag42LD0I6duyoY8eOacaMGfrll1/0yy+/SJLOnz+f5Tiysh24OhUqVEjVqlVT/fr19cYbbyghIUFjx46VlPL5mDFjhjZv3ux6/P77727Xf/bo0UOffvqpLly4oDlz5qhOnTpq0KCBJLl1n0stvc+2U9myZdWqVSvNmTNHkvTxxx+rZ8+emW5H6s+3ZD7jF792Rt+l7EhvHc5pWfnNyEqs0dHRWrNmjZo2bap58+apRo0abvsbwKVR11PXIwV1ffZQ1+cuEnakcc0116ht27aKiopyOxPm5BzcYv369UpMTNTrr7+um2++WTVq1NCBAwfSlA8NDdWjjz6qBQsW6IknntCMGTM8FmtYWJhWr17t9gVfvXq1ihQpovLly+vYsWOKjY3VM888o9tvv121a9e+7Nt05OR2wHeMGTNGr732mg4cOKDSpUurfPny+vvvv1WtWjW3h7N1R5I6d+6sc+fOacmSJZozZ45bhRsWFqbExETXwaUkHTt2TDt27FDt2rUzjKNHjx6aN2+e1qxZo7/++kvdunW77G0KCQlR6dKl9euvv7qmJSUladOmTdlaT+3atbVq1Sq3aatXr3ZtR1Z/M7Liuuuu06hRo7R69WrVrVvXdUADIGuo69NHXQ+Juj4z1PW5j4Qd6XrrrbeUlJSkG2+8UZ999pl27typ2NhYvfHGG2rSpIkk6dprr1ViYqLefPNN/f333/rggw80ffp0t/UMHTpU3377rXbt2qWNGzfqhx9+yPSHKbsGDhyoffv2afDgwdq2bZs+//xzjRkzRsOGDZOfn5+KFSum4sWL65133tGff/6pH374QcOGDcv26+T0dsB3tGzZUnXq1NH48eMlSc8//7wiIyM1ZcoU7dixQ1u3blV0dLQmTpzoWqZQoULq1KmTnn32WcXGxurBBx90zatevbo6deqk/v37a9WqVfrtt9/Us2dPlS9fXp06dcowjnvvvVfx8fEaMGCAWrVqpfLly1/Rdg0ePFiRkZH6/PPPtX37dg0ZMkQnTpzI1gAvTz75pGbNmqXp06dr586dmjhxohYsWOAaRCYrvxmXsmvXLo0aNUpr1qzRnj179N13313ygAdA+qjr3VHXw4m6PmPU9V6Qu5fMw5ccOHDAioiIsCpVqmQFBARY5cuXt+6++25r+fLlrjITJ060ypYtawUFBVlt27a13n//fbcBMAYNGmRde+21VmBgoFWyZEmrV69e1tGjRy3LSjtYhmVZ1qZNmyxJ1q5du9KN6eKBaCzLslasWGE1btzYCggIsMqUKWONHDnSunDhgmv+0qVLrdq1a1uBgYFW/fr1rRUrVliSrIULF2a4zhMnTliSXNua2Xbg6hUeHp7uQCwfffSRFRAQYO3du9f1vGHDhlZAQIBVrFgxq3nz5mkGcnIOstS8efM06zt+/LjVq1cvKyQkxPVd2rFjh2v+xQO+OD3wwAOWJOu9995zm57eQDQXL79w4UIrdRVw4cIFa9CgQVZwcLBVrFgxa+TIkdYDDzxgdevWLcP9k95633rrLatq1apW/vz5rRo1aljvv/++2/xL/WZcKtZDhw5ZnTt3tsqWLWsFBARYlSpVsp577rkMB54CkDnqeur6vI66nrre7hyWdRkXLgAArmrJycmqXbu2unTpohdffNHb4QAAAA+jrvcN+bwdAADA+5xdzlq0aKGEhARNnTpVu3btcuvSBwAAfBd1vW/iGnYAgPz8/DRr1iw1btxYzZo109atW7Vs2bK8e70YAABXGep630SXeAAAAAAAbIgWdgAAAAAAbIiEHQAAAAAAGyJhBwAAAADAhkjYAQAAAACwIRJ2AAAAAABsiIQdAAAAAAAbImEH/l/v3r3lcDj08ssvu01ftGiRHA5HmvI1a9ZUQECA9u/fn2Zey5Yt012XJLVv314Oh0PPP/98mvIXPx599NEsx798+XK1b99exYsXV8GCBRUWFqYnnnjCLb6kpCRNmjRJ9evXV4ECBVS0aFG1a9dOP//8s9u6Zs2aJYfDoTvvvNNt+smTJ+VwOLRixQpXmcwe6ZUrXbq0OnbsqD/++CPd7WjTpo38/f21du3adOdv2rRJDzzwgEqXLq0CBQqoRo0a6t+/v3bs2KHnn3/+kjHt3r07w31YuXLlTJetW7euypQpo/Hjx6dZtkuXLmrcuLESExPd4vD391doaKj69eunI0eOuMpn9Bpz587NMD4AwJWhrk9BXU9dD99Awg6kUqBAAU2YMEEnTpzItNyqVat07tw5PfDAA5o1a1a6ZUJDQxUdHe027cCBA/rhhx9UtmzZNOX79++vgwcPuj1eeeWVLMX99ttv64477lCZMmX02WefKSYmRtOnT1dcXJxef/11SZJlWerWrZteeOEFPfbYY4qNjdWPP/6o0NBQtWzZUosWLXJbZ758+fT9999r+fLl6b5m165d3WJt0qRJmm1o2rSpJCk4OFgHDx7UgQMH9NVXX+nMmTPq0KGDzp8/77bOvXv3as2aNRo0aJBmzpyZ5jW//PJL3XzzzUpISNBHH32k2NhYffDBBwoJCdGzzz6r4cOHu71+hQoV9MILL7hNCw0NzXA/rlu3zlXus88+kyRt377dNW3lypV65513NHbsWG3dutW13KeffqovvvhC77//vvLlyydJqlOnjg4ePKi9e/dq2rRp+uKLL/TQQw+5vV50dHSa97xz584ZxgcAuHLU9Smo66nr4QMsAJZlWVZ4eLh11113WbVq1bKefPJJ1/SFCxdaF39VevfubT311FPWN998Y1WtWtVKTk52m9+iRQtrwIABVvHixa1Vq1a5pr/00ktWx44drQYNGlhjxoxxKz9kyJDLinvfvn1WQECANXTo0HTnnzhxwrIsy5o7d64lyVq8eHGaMvfee69VvHhx6/Tp05ZlWVZ0dLQVEhJi9e/f37rxxhvd1iXJWr58eZp1ZLQNznWltnjxYkuStWXLFrfpzz//vNWtWzcrNjbWKlKkiCsey7KsM2fOWCVKlLA6d+6c6XamVqlSJWvSpEnplr+U5cuXW5LSXW/v3r2thg0bWufPn7cOHz5slSxZ0u11xowZYzVo0MBtmXHjxll+fn7W2bNnLcuyLEnWwoULLys2AMDloa6nrk+Nuh6+gBZ2IBV/f3+NHz9eb775pv755590y5w6dUqffPKJevbsqdatW+vMmTNasWJFmnIBAQHq0aOH25n3WbNm6eGHH/ZozJ988onOnz+vESNGpDu/aNGikqQ5c+aoRo0a6tixY5oyTzzxhI4dO6alS5e6TX/++ee1detWffrppx6L9+TJk5ozZ44kKX/+/K7plmUpOjpaPXv2VK1atVSjRg3Nnz/fNf/bb7/V0aNHL7mduWHKlCk6fvy4XnzxRQ0cOFB169bVkCFDMl0mKChIycnJSkxMzKUoAQDpoa6nrs8K6nrYBQk7cJF77rlHDRs21JgxY9KdP3fuXFWvXl116tSRv7+/unXrlm6XLknq27ev5s+frzNnzmjlypWKi4tThw4d0i371ltvqXDhwm6P2bNnXzLenTt3Kjg4ON2ud6nt2LFDtWvXTneec/qOHTvcppcrV05DhgzR6NGjr6jyiYuLU+HChVWoUCEVK1ZMc+fO1d13361atWq5yixbtkxnz55V27ZtJUk9e/Z02687d+6UJLdlvCU4OFjR0dEaP368vvvuO0VHR6d77aPTtm3bNG3aNN14440qUqSIa3r37t3TvOd///13bmwCAORp1PUpqOvTR10Pu8jn7QAAO5owYYJuu+02PfHEE2nmzZw5Uz179nQ979mzp5o3b66TJ0+mOfNbv359Va9eXZ9++qmWL1+uXr16uZ1pTq1Hjx4aPXq027RSpUpdMlbLsjKtQLIjvfWMHDlSb7/9tt577z116dLlstZbpEgRbdy4UYmJifrxxx/16quvavr06W5lZs6cqa5du7quC+vevbuefPJJbd++XTVr1pRlWZf12jnltttu080336yGDRuqUqVKaeZv3bpVhQsXVlJSkhISEtSyZUu98847bmUmTZqkO+64w21aZtfdAQA8h7o+BXV9+qjrYQck7EA6mjdvrrZt2+rpp59W7969XdNjYmL0yy+/aN26dRo5cqRrelJSkj7++GMNGDAgzboefvhhRUVFKSYmRr/++muGrxkSEqJq1aplO9YaNWooLi5OBw8ezPTMe40aNRQTE5PuvNjYWElS9erV08wrWrSoRo0apbFjx+quu+7KdnyS5Ofn59q2WrVq6dChQ+ratatWrlwpSTp+/LgWLVqkCxcuaNq0aa7lkpKS9N5772nChAmqUaOGJHMGu0mTJpcVh6fly5fPddBxsZo1a2rx4sXy9/dXuXLlFBgYmKZMmTJlLus9BwBcOer6FNT1GaOuh7fRJR7IwMsvv6wvvvhCq1evdk2bOXOmmjdvrt9++02bN292PUaMGJFhV7kHH3xQW7duVd26dRUWFubxOO+//34FBARkOMrsyZMnJUndunXTzp079cUXX6Qp8/rrr6t48eJq3bp1uusYPHiw/Pz8NGXKFI/E/Pjjj+u3337TwoULJUkfffSRKlSokGa/Tp48WbNnz1ZiYqLatGmjEiVKXHI77SIgIEDVqlVTlSpV0q3AAQDeR12fgro++6jrkRtoYQcyUK9ePfXo0UNvvvmmJOnChQv64IMP9MILL6hu3bpuZfv166dXXnlFv/32mxo0aOA2r1ixYjp48GCG3eOczp49q0OHDrlNCwwMVLFixTJdLjQ0VJMmTdKgQYMUHx+vhx56SJUrV9Y///yj999/X4ULF9brr7+ubt266ZNPPlF4eLheffVV3X777YqPj1dUVJQWL16sTz75RIUKFUr3NQoUKKCxY8cqIiIi01iyKjg4WP369dOYMWPUuXNnzZw5U/fff3+a/VqpUiWNHDlSX331lTp16qR3331XDzzwgO6++2499thjqlatmo4ePar58+dr7969Pndf05MnT6Z5z4sUKZLh+wAA8Czq+hTU9TmDuh5XihZ2IBMvvvii63qqxYsX69ixY7rnnnvSlKtevbrq1auX4Zn3okWLXvKHecaMGSpbtqzbo3v37lmKc+DAgfruu++0f/9+3XPPPapVq5b69eun4OBgDR8+XJK5Zm3+/PkaPXq0Jk2apFq1aunWW2/Vnj17tHz58kveEzQ8PFxVq1bNUjxZMWTIEMXGxroOfu677740ZYoUKaI2bdq49munTp20evVq5c+fXw8++KBq1aql7t27Ky4uTuPGjfNYbLmlT58+ad5z50EjACB3UNenoK73POp6XCmHZbfRHQAAAAAAAC3sAAAAAADYEQk7YHPjx49Pc/9O56Ndu3beDs/nZLQvCxcurJ9++snb4QEA8iDqes+irsfVhC7xgM0dP35cx48fT3deUFCQypcvn8sR+bY///wzw3nly5dXUFBQLkYDAAB1vadR1+NqQsIOAAAAAIAN0SUeAAAAAAAbImEHAAAAAMCGSNgBAAAAALAhEnYAAAAAAGyIhB0AAAAAABsiYQcAAAAAwIZI2AEAAAAAsKH/A05kYl0vhyIm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94" y="4797152"/>
            <a:ext cx="4355976" cy="1944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5" descr="data:image/png;base64,iVBORw0KGgoAAAANSUhEUgAABAgAAAIlCAYAAABYe8rIAAAAOXRFWHRTb2Z0d2FyZQBNYXRwbG90bGliIHZlcnNpb24zLjcuMiwgaHR0cHM6Ly9tYXRwbG90bGliLm9yZy8pXeV/AAAACXBIWXMAAA9hAAAPYQGoP6dpAAB5zklEQVR4nO3deVxV1f7/8fcR5YAoxwEBUVQsZ9BMy6lyuIqaQ5Y3M4vEDCtNMyTNuuVwU8scKiszyyG17P5uWZlGDqVmDilKaZpaSWpCeBXBERD274/95eiRQUDgHOH1fDz2A8/aa+/92Zsj65zPXmtti2EYhgAAAAAAQJlWztkBAAAAAAAA5yNBAAAAAAAASBAAAAAAAAASBAAAAAAAQCQIAAAAAACASBAAAAAAAACRIAAAAAAAACJBAAAAAAAARIIAAAAAAACIBAEAAABK0Llz0uzZUufOkp+f5O4uVa0qtWsnvfSSdORI7tuuXi39859SrVqS1SrVqCF16iS9846Unp7zNhs2SBaL4+LpKfn7m8d8+mlp27bcj5nT9jktixYV/ppkWb9eCg+Xbr5ZqlRJ8vCQateW7r5bevNN6cSJ7NuEh+cvvitNnHi5fOLE3OOxWMwYciq/cqlQQfLxkUJCzHg+/VS6dCnv/V5rCQ933KZevex1KleWWraUJk2Szp7N/Xi5uXqf5ctL1apJjRtLgwZJixdLFy8WfL95ycgw3+c33WS+93M61+KWdd6u7qefpLvuMt+DtWqZ79XMzJzrfvyxeU7ffFOiIZZKFsMwDGcHAQAAgNJv2zbpvvuk+HipYkWpbVszSZCcLO3YYX4Btlqlr76Suna9vN3Fi1JYmPTf/5pfAtq0Mb/knDolff+9dOGC1LSpmUCoW9fxmBs2XE5G9Ohhll26ZG7700/S8eNmWWio+YXQ3//a2+fkscekO+4o3HU5c0Z6+GHpyy/N102aSI0amV+Mjh83r82FC5KXl/T119Kdd17eNjzcjLtDBzOxkJsrExgTJ5pfqiXJZpPi4qQqVbJvY7GYv4+rvyRnfbkcPNj8mZlp/g4PHpQOHJAMw4xl2TLp9ttz3u+V2+fkjjvMa5qlXj3pzz+l/v3N5IlhSEePSlu3mvGFhEg//GAmDfIrp32mpEiHD0t795pf5v38pIULpZ4987/fvMyaJY0ZIwUEmL9HD4/s51rcss77ym+BcXFSUJDUsaP5nne2lBQziXLmjPl/M+u99cor0rhxjnXPnjWTOrffLn32mXPiLVUMAAAAoJj99JNheHoahmQY48YZxtmzjuszMgzj008N46abDGPhQsd1995rbte8uWHs2+e4LinJMB54wFxfr55hnD7tuP6778x1HTvmHNemTYZxyy1mncaNDSM5uWDbX6/0dMO44w7zGO3aGcbPP2evc+GCYcyfbxh16hjGxx87rhs82Nz26muWlwkTzG2yfh8vvphzPckwrNacy3P7FvHbb4YxYIC5vmJFw9i9u2Db56ZuXXObw4cdyw8eNAxfX3Pdv/9dNPs0DMOIjzeMESPM9eXKGcbXXxds37m5805zn7//XjT7K4ys877S4cPF+z4vqNdeM+PJer9fuGAYwcGGUbWqYaSlOdYdO9Z8L8fFlXycpRFDDAAAAFCsDMO8Q37hgnn3+pVXzLvhVypXzuxdEBMjtW59uXz5cmnFCvPO/vr15t31K1WpIn30kdStm3kX9LnnChbbnXead55DQqRff827y31xmDVL2rxZatFC+vZbM46reXiYd5h//tnx2lyvRx81ewi88YaUlFQ0+7zpJumTT6ShQ6Xz581jFKcGDaTISPPfRdm93N9feust6d//NntIDBkipaZe/36PHTN/1q9//fsqzXbvNocCDRhgvvbwMId9JCWZvR+yHDggvf66NH589t5DKBwSBAAAAChW33wj7dljjqd/4YW869psUnDw5dezZpk/X3rJHOeek3LlzC+5ktmV/tSpgsVXsaI5L4Ikvfde0Y87z01GxuXjzpyZ83j/K9lseQ8jKKjatc3EQ0qKefyiNHOmmQTavdtMgBSnZs3Mn4mJRb/vrC+eCQnS//t/2defOCFFRV0eElK1qjkcYdMmx3pZc0UcPmy+vnLug7g4syw2Vho7VmrVypxfw2o1EwnDh18eCnOlrPkxcpvDIOuY1xoyMHGiObxAkjZuzHsuiPye79XxJSSY77Xatc25Hl5/Pe+YkpLM93u5K76tVq1q/rzy//eoUeY+n3027/0h/0gQAAAAoFitWmX+vP9+88tBfv3vf+b4e4tFGjgw77pNmki33GJ+uf/uu4LH+I9/mF/Kzp0zj1kSdu82vzjVqCF16VIyx7za+PHmF9E335ROniy6/dpsl8ftF+b3URBnzpg/fX2Lft9ubub7Vsp+Hr/+ak6SOHOmmey5+26peXOzJ0jnzmbPlix33GHOuZDVc2bw4MtLpUpm2SuvmAmxjAxzTom77zZ738yda/YcySlJUBRuucWch0Ey51y4MrYr59UoyPle6cQJ6bbbzL8D7dqZ74uKFfOOqU4dc7vTpy+XHTxo/szqKfDZZ9KaNWZy8FrJNeQfCQKgDEpIkEaONLPSVqsUGCj16WN23cyyZYv5h79qVfOPbkjI5QbhSldmmb28zK5+4eFmF9Er5TULdEJC/uJOSZFefNG8U+DpKVWvbjY406c7do3s1Cnn4zzxhGPcHh6O3dQkqV8/x2z5lbNDV6hgNpzdukkLFmSfSTenGZYtFrPBl8w7BFeW22zmBF0rV+bv/AHgRrV7t/nz1lsLtl1srPmzfv3Ldw/z0qqV43YF1aKF+XP//sJtX1A//XT5uM6aVb5WLWnYMPNLdlH3IrjlFvNncV/P6GjzZ16TSF6PnM4jI8NMHPz1l/kF9dAh8wvrxo3mZJxVq5rXNatXw2OPmb1bsnrBLFp0eckqGzbMnHgxNlb6/HNzaM3vv5sTSsbHS//6V/GcX79+0owZ5r8bN3aMLWvyxIKe75VWrzY/rx0+bPbCWLnSrJuXu+82jxkVZX7G+/57c7LIVq3Mz2IXLphDS3r1knr3LrprARIEQJkTF2f+cf32W/OL9Z49ZsPaubM0YoRZZ8UKcxbb2rXNbPmvv5qPgZoyxbyDc/WzTxYuNBuuX36R3n7bnE22TRvpww+zH//AAbPulUt+Mv6nTplfphcuNBuL7dvNMaMTJpgN6dVZ64iI7MeZPt2xjsVidlm9lh49zO3j4szZozt3Nq9H797ZH+M0eXL2444c6Vhn3TqzfPt2c8bd/v3N2ZIBoLTKujNdo0bhtsvvneGs/f/vfwU7TpasL2o5jce/uuv11cuVdzrzKyvO3IZOvP++mai+csntS/yQIbnH1q9f3nGMH28mzefMKfy1y0le11PK+3p+/nne+zYM85GYEydKS5aYnzuefrroYr9STuexcqXZdj/4oNnN/coET8uW5g2Nc+ekpUvzf5wuXaSaNR3LypUzP6vUqiV98UXhz+F6Xc/5Wq3me6sgd/n79jWfXvDBB+ajJ++6y0wKZA3JmTbNvMGUNbRIMt8TJTU8qDQrQCcvAKXB8OHmH/Uff3ScIKpZM3MioXPnzC/Xffua4zCzPPaYmbHt21f6z3+kBx64vK5KlcuPhapXz/yDPniw9NRTZs+EK+/6+Prm/Cila3n+efODwIEDZiOZpXFj84v61UmLihWzP6rqaiNHmh+0oqJynhQqi9V6eV+1apl3wNq2NbujXpldl8zHK13ruNWrm3X8/c2ky5w5ZiLmyjG3AFCaFPah2lnb5Xf7rHqFvRuf1/bXesyhu3vRHk8yx+4vXuxY1r27+Zi8q+X1mMNr9dyoWVN6/HHzy9aMGZd7vl2va51fXo85rFMn5/KssfJX6tHD/PJcmN9BfuR0HmvXmj9zS75kdc0v6HCVkyfNx13u3WsmnbJ6bqanmzdLTp0yvzCXtOs531tvdfzsll9ffWW+/3fuND9LPvKIOZTojz+k114z5x246SYzcTB6tJmcOH/efOTpW2+ZN3RQcCQIgDLk1Cmzt8CUKdlnj5bML+4rVpiNU1RU9vV9+kgNG0off+yYIMjJM8+YPQjWrr08A21hZWaaMyI//HDuDUxhPgy2b28mHMaPNxuhgujSxewS+tlnhX92cXq6NH+++e8KFQq3DwC4Efj4mH9vT5wo+HZS/iefy9p/9eoFO06WrLvnOX0By+p6XZSyzi+3u/ZZ3bwlc6heXl94Hnss98nq8uO558wbA2+9ZSYgCtrbIyd5XU+pcNezf39zzH5amtnDcfdu87PNyy+bvfiKQ07nkTWx4AMP5P2ZqCA9Mj7+2Ox6f/Zs7nXOnHFOguB6zje3ZM+1VKhgvq+v/pz19NNmwm78ePP1uHFmT4MJE8ybLdOmmZ9ZDx3K3iMD10aCAChDfvvNzII3bpx7nawJYK5+jFSWxo0v18lL1jGyGpQstWs7vq5Vy/zQmJesSWoaNXIsb9Xq8rZ9+pgNa5Z33jG7Zl7p7bez362YNs2cYOf7781HXRVE48bmI6euNG5c9jGCX31lzouQpX17s8vghQtm8qNevetPogCAK7vlFnNY2K5dZrI3v7LmBDh82Ozefa15CLLmv8kaM15QWXMCNG1auO0LKuv8YmPN9tlZ8xBIZq+2J54wu3C/9lr2YXmFkTUXRFFezxkzzHYzy8cfSw89ZN786NXLHGpQ1HI6j6w7+z175j0EJq/PXFf6808zwWMY5gz/vXqZn5E8Pc317dtLW7cWrDfO1XMlXY/rOd+inEBw9Wrzc9Wnn5q9Rc+dk959VwoLM4c5SOb///r1zc+C//530R27rCBBAJQhBel6mVsDlN8PMLkd6/vvzW74WQoym/XV+1qxwryDMG6c+WX7Sg89lP1RWjk1aE2bml3Wxo0zJ2YsiJyuxbPPZr+Dc3Wvh08+uZxoGT3abNiccTcAAEpKr15mkvb//T/zi2d+//bXqGEmg2NipOXLpSefzL3uvn3mF3yr1TEpm1/r1pl3PytXvjzZYXFr2dK8E/r33+bcQP/4R8kcNzfjxknz5pm/q5x6EhZEcvLlyQOLs6v3gw+avSvee8+8o/ztt0W7/4yMy483vPI8sm54PPGEOfzyeq1ebX6mGTMm57kU/vgje1nWkIrcehwcPXr9cWUp6vMtjNRU89qEhkr33WeW/f672SPzttsu1wsKMv927NvnnDhvdExSCJQhDRqYX2jzmk24YUPzZ251fv3V3M+1ZG1/9VjBoCBzjGTWcuVdgNzUqGEOf/j1V8fyOnXMfVyZcMiS9azoKxdv75z3P2mS2UXxWhMiXW3//uzn5+OT/bhZ2f8sgYHmNezVy+zl8MADxfPsZgBwFT16mHPdHDtm3unNS0qKOeltlshI8+fkybl3187MNIe2SWZPsYIOMTh//vJxnnjCTDKUhPLlzUSxZH4xdPYEa35+ZhLm/Pnr70EwZox5d/e228xH2xWniRPNtva77wqe7L+WadPMOZBq1br8KEBJ6trV/FnQzw65yZoAMTAw+7pNm8wk0tWyus/n1LPz5Emzx05+ZSUbrp58OUtRn29hvPaa2dPizTezrzt/PvtrZ/bIuZGRIADKkGrVzMmN3n7bbLSvdvq0mZWtVi3nWZK//NIcz/Xgg9c+1uuvm1/IsxqU61GunNkFf+lS8/E6RS0w0JxQ8fnnsz/GMTfffms+AeLKDwuF0bGjOV7uWh+YAeBGZrGYf8M9PMwvc+PHZ2+HDMNsZ1q3dpzobNAg845lQoLZplydwD592uw1tmaNmTh+9dWCxbZ5sznB3549ZhIjq5tySRkzxuw+/tNP5vw2e/Zkr3PxovklsSSMHWt23Z47t3Db//GHmfj+4ANzvqMPPija+HKSNcmiVHTtadYjoV98UXJzM5+idOUkiP/85+V5KV591byLfaW0NHOeopx+nznJukGzdKnj/42//nJ8TPOVgoLM9/yePY5POMiacDolJX/HlswbHBUqmHfkc/osVNTnW1BHjpjJmshIxyGnN99sJvT+85/LMX3+uXkNmjUrnlhKO4YYAGXMO++YH0Ruv928G9O8uZktXrvW/DCwf7/ZvXDgQHOinKeeMr/or19vdp//5z+zj5c/fdpsSFNTzSz2vHnmH+cPP8z+xILExOx3SKpXv/YkfVOnml0I27Qx427d2vzg8fPP5pi8q58AcP68GdOVrNbcx6+OH29OGHj4cPbJd1JTzX1lZJgZ/Ohos5Hq3dscnnClM2eyH7dixdx7L0jmh8P77zc/lBVmll8AuBHccovZjb9/f3OW/DffNO8s+/mZ3dF37jT/xnp4ZL+Luny5mSj4/HPz732bNmYPtFOnzKFr58+bX15Wr879STm//np5CNilS+Yd259+upx47tHD/PKTU6+0q7fPSWioGWNBVahgxj1okPmzeXNz+FvjxuYX0vh480vXqVNmu5fbLPLvv2+2k7mZPDl/k8X5+pqPPX7ttWvXzboemZnml9GDB83rZBhmT7mPPsr7KUF5Xc86dQo26eBzz5mfP1avNucMKMg8FFFR5sSHhmG244cPm9c8I8Ocm2HRIqlbN8dtypc3hzp2724e+403zN+dt7fZtf/XX83PRytW5H0NsvTta36h3bnT/NLboYP5eem778xzad8+594REyeaT6Hq3998FGClSuaTqry9zX1++WX+roG7u/l/YOVKc26MW281yzp0MB+hWdTnW1CRkeZnuKvneapY0UzkzJhhXqcGDaRvvjHjynp8NwrIAFDmHD9uGCNGGEbduobh7m4YtWoZRt++hvHdd5frbNpkGD16GIbNZtZp2tQwZswwjEuXHPdlNqfm4uFhGDfdZBiDBxtGTIxjve++c6x75bJ1a/7iPn3aMMaPN4zGjQ3DajUMT0/DaN7cMF580TBOnrxcr2PHnI/Tvbtj3CtWOO5/6lSzfPDgy2WDB1/evnx5w6hRwzC6djWMBQsMIyPDcfu6dXM+7uOPm+sPHzZf797tuF1mpmE0amQYTz6Zv+sAADeyM2fM9qRjR/NvavnyhlGlimG0aWMYEyYYxtGjuW+7cqVh3HuvYdSsaRgVKhhGtWqGceedhjFnjmGkpua8TU7tj9VqGL6+htG2rWGMGpV3O5RX+3Xl8vTThb4kdt98YxgPP2wYQUFmG2e1GkZAgNkez55tGCdOZN/mynYqr+XKtmfCBLNs2rSc4zhxwjAqVbp8ra529b7Llzd/F8HBZjyffmoY6em5n2d+4m3RwnGbrDb28OHc9xsZada5//7c6+S0z6ylXDnzvdiokWEMHGgYixcbxoULee/j1CnDmDjRjNfLyzAqVjQ/C/XtaxgLF5rv95yOmdu+nnzSMOrVM697/fqGMW6cYZw7d/mzTU7nv3Chee3d3Q3Dz88wHnvMMP73v8vvjSs/3+UVw99/G0ZYmGH4+xuGm1v2z0QFPd+s/ztX76Og1q419/PxxzmvT001jDFjzHN3dzeMdu3y/9kS2VkMo7BPpgUAAAAAAKUFcxAAAAAAAAASBABcQ6VKuS/ff+/s6AAAAIDSjyEGAFzCb7/lvq5WreyPCgQAwNVs3mxOFpgf/frlPuEgADgLTzEA4BJuvtnZEQAAcH1++01avDh/devVI0EAwPXQgwAAAAAAADAHAQAAAAAAYIhBicvMzNTx48dVuXJlWSwWZ4cDACjjDMPQmTNnFBAQoHLluG9QFGjrAQCuJr/tPQmCEnb8+HEFBgY6OwwAABwcPXpUtWvXdnYYpQJtPQDAVV2rvSdBUMIqV64syfzFeHt7OzkaAEBZl5KSosDAQHv7hOtHWw8AcDX5be9JEJSwrK6G3t7efGgAALgMusIXHdp6AICrulZ7z2BDAAAAAABAggAAAAAAAJAgAAAAAAAAYg4CAMA1GIahS5cuKSMjw9mhoJAqVKggNzc3Z4cBAABcHAkCAECu0tLSFB8fr/Pnzzs7FFwHi8Wi2rVrq1KlSs4OBQAAuDASBACAHGVmZurw4cNyc3NTQECA3N3dmen+BmQYhk6cOKFjx46pQYMG9CQAAAC5IkEAAMhRWlqaMjMzFRgYqIoVKzo7HFyHGjVqKC4uTunp6SQIAABArpikEACQp3LlaCpudPT8AAAA+cGnPgAAAAAAQIIAAAAAAAAwBwEAoBCqPlO1xI6VNDupxI4FAABQltGDAABQ6oSHh8tischisah8+fKqU6eOnnzySSUlkWwAAADIDQkCAECp1KNHD8XHxysuLk7vv/++Vq5cqeHDhzs7rOuWlpbm7BAAAEApRYIAAFAqWa1W+fv7q3bt2goNDdUDDzygNWvW2NcvXLhQTZo0kYeHhxo3bqx33nnHvi4uLk4Wi0XLly9X+/bt5eHhoWbNmmnDhg32OhkZGRo6dKiCgoLk6empRo0a6Y033rCv37RpkypUqKCEhASHuMaMGaO77rrL/nrLli2666675OnpqcDAQI0aNUrnzp2zr69Xr55efvllhYeHy2azKSIioigvEwAAgB0JAgBAqffHH38oOjpaFSpUkCTNnz9fL7zwgqZMmaL9+/dr6tSpevHFF7V48WKH7Z599lmNGTNGu3fvVvv27dW3b1+dPHlSkpSZmanatWvrP//5j/bt26eXXnpJzz//vP7zn/9Iku666y7Vr19fS5Ysse/v0qVLWrp0qYYMGSJJ2rNnj7p376777rtPP//8sz755BNt3rxZTz31lEMcr732moKDgxUTE6MXX3yx2K4TAAAo25ikEABQKn311VeqVKmSMjIydPHiRUnSrFmzJEn//ve/NXPmTN13332SpKCgIO3bt0/z5s3T4MGD7ft46qmn1L9/f0nS3LlzFR0drQ8++EBjx45VhQoVNGnSJHvdoKAgbdmyRf/5z380YMAASdLQoUO1cOFCPfvss5KkVatW6fz58/b1r732mgYNGqTRo0dLkho0aKA333xTHTt21Ny5c+Xh4SFJ6tKli6KioorrUgEAAEgiQQAAKKU6d+6suXPn6vz583r//fd18OBBjRw5UidOnNDRo0c1dOhQh+76ly5dks1mc9hHu3bt7P8uX768Wrdurf3799vL3n33Xb3//vv6888/deHCBaWlpemWW26xrw8PD9e//vUvbdu2TW3bttWCBQs0YMAAeXl5SZJiYmL022+/admyZfZtDMNQZmamDh8+rCZNmkiSWrduXaTXBgAAICckCAAApZKXl5duvvlmSdKbb76pzp07a9KkSfbu+/Pnz1ebNm0ctnFzc7vmfi0WiyTpP//5j5555hnNnDlT7dq1U+XKlfXaa69p+/bt9rq+vr7q06ePFi5cqPr162v16tUO8xhkZmbq8ccf16hRo7Idp06dOg7nAgAAUNxIEAAAyoQJEyaoZ8+eevLJJ1WrVi398ccfeuihh/LcZtu2bfYJBS9duqSYmBh7guH7779X+/btHZ6M8Pvvv2fbx2OPPaaBAweqdu3auummm9ShQwf7ultvvVW//PKLPZEBAADgTCQIgFKs6jNVnR1CsUqazTPtkX+dOnVSs2bNNHXqVE2cOFGjRo2St7e3evbsqdTUVO3cuVNJSUmKjIy0b/P222+rQYMGatKkiWbPnq2kpCQ9+uijkqSbb75ZH374ob755hsFBQVpyZIl2rFjh4KCghyO2717d9lsNr388suaPHmyw7px48apbdu2GjFihCIiIuTl5aX9+/dr7dq1mjNnTvFfFLicMV9/6OwQcJ1m9nzE2SEAQKGRIAAAFNiNmpyJjIzUkCFD9Ntvv+n999/Xa6+9prFjx8rLy0shISH2yQKzvPLKK3r11Ve1e/du3XTTTfriiy/k4+MjSXriiScUGxurBx54QBaLRQ8++KCGDx+ur7/+2mEf5cqVU3h4uKZOnapHHnH84tC8eXNt3LhRL7zwgu68804ZhqGbbrpJDzzwQLFeBwAAgJxYDMMwnB1EWZKSkiKbzabk5GR5e3s7OxyUcvQgwPW4ePGiDh8+rKCgIPts+mVFXFycgoKCtHv3bodJBwsrIiJCf//9t7788svrD64Q8vpdlrV2adOmTXrttdcUExOj+Ph4rVixQv369bOvNwxDkyZN0nvvvaekpCS1adNGb7/9tpo1a5bvY1zPNaUHwY2PHgQAXFF+26ZyJRgTAABlSnJystatW6dly5Zp5MiRzg4Hks6dO6cWLVrorbfeynH99OnTNWvWLL311lvasWOH/P391a1bN505c6aEIwUAoOQxxAAAgGJyzz336Mcff9Tjjz+ubt26OTscSOrZs6d69uyZ4zrDMPT666/rhRde0H333SdJWrx4sfz8/PTRRx/p8ccfL8lQAQAocSQIAAC4Sr169VQUI/CufKQhXN/hw4eVkJCg0NBQe5nValXHjh21ZcuWXBMEqampSk1Ntb9OSUkp9lgBACgODDEAAACQlJCQIEny8/NzKPfz87Ovy8m0adNks9nsS2BgYLHGCQBAcSFBAAAAcAWLxeLw2jCMbGVXGj9+vJKTk+3L0aNHiztEAACKBUMMAAAAJPn7+0syexLUrFnTXp6YmJitV8GVrFarrFZrsccHAEBxowcBAACApKCgIPn7+2vt2rX2srS0NG3cuFHt27d3YmQAAJQMehAAAIAy4+zZs/rtt9/srw8fPqzY2FhVq1ZNderU0ejRozV16lQ1aNBADRo00NSpU1WxYkUNGjTIiVEDAFAySBAAAIAyY+fOnercubP9dWRkpCRp8ODBWrRokcaOHasLFy5o+PDhSkpKUps2bbRmzRpVrlzZWSEDAFBiSBAAAAosLiioxI5V7/DhEjtWTt577z39+9//1l9//aVZs2Zp9OjR173PuLg4BQUFaffu3brllluue3/Iv06dOuX5CEuLxaKJEydq4sSJJRcUAAAugjkIAAClTnh4uCwWiywWiypUqCA/Pz9169ZNCxYsUGZmZr73k5KSoqeeekrjxo3TX3/9pWHDhhVLvBs2bJDFYtHp06eLZf8AAAD5QYIAAFAq9ejRQ/Hx8YqLi9PXX3+tzp076+mnn1bv3r116dKlfO3jyJEjSk9PV69evVSzZk1VrFixmKO+PoZh5PvcAAAArkaCAABQKlmtVvn7+6tWrVq69dZb9fzzz+uLL77Q119/rUWLFkmSkpOTNWzYMPn6+srb21tdunTRTz/9JElatGiRQkJCJEn169eXxWJRXFycfv/9d91zzz3y8/NTpUqVdNttt2ndunUOx7ZYLPr8888dyqpUqWI/7pXi4uLsY+KrVq0qi8Wi8PBwSeYX/unTp6t+/fry9PRUixYt9N///te+bVbPg2+++UatW7eW1WrV999/XwRXDwAAlEUkCAAAZUaXLl3UokULffbZZzIMQ7169VJCQoJWr16tmJgY3XrrrfrHP/6hU6dO6YEHHrB/8f/xxx8VHx+vwMBAnT17VnfffbfWrVun3bt3q3v37urTp4+OHDlSqJgCAwP16aefSpIOHDig+Ph4vfHGG5Kkf/3rX1q4cKHmzp2rX375Rc8884wefvhhbdy40WEfY8eO1bRp07R//341b978Oq4QAAAoy5ikEABQpjRu3Fg///yzvvvuO+3Zs0eJiYmyWq2SpBkzZujzzz/Xf//7Xw0bNkzVq1eXJNWoUUP+/v6SpBYtWqhFixb2/b388stasWKFvvzySz311FMFjsfNzU3VqlWTJPn6+qpKlSqSpHPnzmnWrFn69ttv1a5dO0lmT4bNmzdr3rx56tixo30fkydPVrdu3Qp+MQAAAK5AggAAUKYYhiGLxaKYmBidPXvWngTIcuHCBf3++++5bn/u3DlNmjRJX331lY4fP65Lly7pwoULhe5BkJt9+/bp4sWL2b74p6WlqWXLlg5lrVu3LtJjAwCAsokEAQCgTNm/f7+CgoKUmZmpmjVrasOGDdnqZN3Fz8mzzz6rb775RjNmzNDNN98sT09P/fOf/1RaWpq9jsViyfYovfT09ALFmfW0hVWrVqlWrVoO67J6PGTx8vIq0L4BAAByQoIAAFBmfPvtt9qzZ4+eeeYZ1a5dWwkJCSpfvrzq1auX7318//33Cg8P17333itJOnv2rOLi4hzq1KhRQ/Hx8fbXhw4d0vnz53Pdp7u7uyQpIyPDXta0aVNZrVYdOXLEYTgBAABAcSFBAAAolVJTU5WQkKCMjAz9/fffio6O1rRp09S7d2898sgjKleunNq1a6d+/frp1VdfVaNGjXT8+HGtXr1a/fr1y7Xb/s0336zPPvtMffr0kcVi0Ysvvmi/25+lS5cueuutt9S2bVtlZmZq3LhxqlChQq6x1q1bVxaLRV999ZXuvvtueXp6qnLlyoqKitIzzzyjzMxM3XHHHUpJSdGWLVtUqVIlDR48uEivFwAAAAkCAECB1Tt82NkhXFN0dLRq1qyp8uXLq2rVqmrRooXefPNNDR48WOXKmQ/xWb16tV544QU9+uijOnHihPz9/XXXXXfJz88v1/3Onj1bjz76qNq3by8fHx+NGzdOKSkpDnVmzpypIUOG6K677lJAQIDeeOMNxcTE5LrPWrVqadKkSXruuec0ZMgQPfLII1q0aJH+/e9/y9fXV9OmTdMff/yhKlWq2B/ZCAAAUNQsxtWDJFGsUlJSZLPZlJycLG9vb2eHg1Ku6jNVnR1CsUqaneTsEEq1ixcv6vDhwwoKCpKHh4ezw8F1yOt3SbtU9K7nmo75+sNiigolZWbPR5wdAgBkk9+2qVwJxgQAAAAAAFwUCQIAAAAAAECCAAAAAAAAODlBsGnTJvXp00cBAQGyWCz6/PPPHdZbLJYcl9dee81ep1OnTtnWDxw40GE/SUlJCgsLk81mk81mU1hYmE6fPu1Q58iRI+rTp4+8vLzk4+OjUaNGOTzTWpL27Nmjjh07ytPTU7Vq1dLkyZOzPecaAAAAAIAbkVOfYnDu3Dm1aNFCQ4YMUf/+/bOtv/IZ0pL09ddfa+jQodnqRkREaPLkyfbXnp6eDusHDRqkY8eOKTo6WpI0bNgwhYWFaeXKlZLM50736tVLNWrU0ObNm3Xy5EkNHjxYhmFozpw5ksxJHbp166bOnTtrx44dOnjwoMLDw+Xl5aUxY8Zc/8UAABdFIvTGx+8QAADkh1MTBD179lTPnj1zXe/v7+/w+osvvlDnzp1Vv359h/KKFStmq5tl//79io6O1rZt29SmTRtJ0vz589WuXTsdOHBAjRo10po1a7Rv3z4dPXpUAQEBksxHVIWHh2vKlCny9vbWsmXLdPHiRS1atEhWq1XBwcE6ePCgZs2apcjISFksluu5FADgcipUqCBJOn/+fLbEK24sWT3i3NzcnBwJAABwZU5NEBTE33//rVWrVmnx4sXZ1i1btkxLly6Vn5+fevbsqQkTJqhy5cqSpK1bt8pms9mTA5LUtm1b2Ww2bdmyRY0aNdLWrVsVHBxsTw5IUvfu3ZWamqqYmBh17txZW7duVceOHWW1Wh3qjB8/XnFxcQoKCsox7tTUVKWmptpfX/2sbABwVW5ubqpSpYoSExMlmclYkqE3nszMTJ04cUIVK1ZU+fI3TLMPAACc4Ib5pLB48WJVrlxZ9913n0P5Qw89pKCgIPn7+2vv3r0aP368fvrpJ61du1aSlJCQIF9f32z78/X1VUJCgr2On5+fw/qqVavK3d3doU69evUc6mRtk5CQkGuCYNq0aZo0aVLBTxgAXEBW76ysJAFuTOXKlVOdOnVI8AAAgDzdMAmCBQsW6KGHHpKHh4dDeUREhP3fwcHBatCggVq3bq1du3bp1ltvlaQcPxAZhuFQXpg6WWM68/rANX78eEVGRtpfp6SkKDAwMNf6AOBKLBaLatasKV9fX6Wnpzs7HBSSu7u7ypXjwUUAACBvN0SC4Pvvv9eBAwf0ySefXLPurbfeqgoVKujQoUO69dZb5e/vr7///jtbvRMnTth7APj7+2v79u0O65OSkpSenu5QJ6s3QZasO2pX9z64ktVqdRiWAAA3Ijc3N8avAwAAlHI3xO2EDz74QK1atVKLFi2uWfeXX35Renq6atasKUlq166dkpOT9eOPP9rrbN++XcnJyWrfvr29zt69ex2emrBmzRpZrVa1atXKXmfTpk0Ojz5cs2aNAgICsg09AAAAAADgRuPUBMHZs2cVGxur2NhYSdLhw4cVGxurI0eO2OukpKTo//2//6fHHnss2/a///67Jk+erJ07dyouLk6rV6/W/fffr5YtW6pDhw6SpCZNmqhHjx6KiIjQtm3btG3bNkVERKh3795q1KiRJCk0NFRNmzZVWFiYdu/erfXr1ysqKkoRERHy9vaWZD4q0Wq1Kjw8XHv37tWKFSs0depUnmAAAAAAACgVnJog2Llzp1q2bKmWLVtKkiIjI9WyZUu99NJL9jrLly+XYRh68MEHs23v7u6u9evXq3v37mrUqJFGjRql0NBQrVu3zqEr7LJlyxQSEqLQ0FCFhoaqefPmWrJkiX29m5ubVq1aJQ8PD3Xo0EEDBgxQv379NGPGDHsdm82mtWvX6tixY2rdurWGDx+uyMhIh/kFAAAAAAC4UVmMrJn2UCJSUlJks9mUnJxs750AFJeqz1R1dgjFKml2krNDAG54tEtF73qu6ZivPyymqFBSZvZ8xNkhAEA2+W2bbog5CAAAAAAAQPEiQQAAAAAAAEgQAAAAAAAAEgQAAAAAAEAkCAAAAAAAgEgQAAAAAAAAkSAAAAAAAAAiQQAAAAAAAESCAAAAAAAAiAQBAAAAAAAQCQIAAAAAACASBAAAAAAAQCQIAAAAAACASBAAAAAAAACRIAAAAAAAACJBAAAAAAAARIIAAAAAAACIBAEAAAAAABAJAgAAAAAAIBIEAAAAAABAJAgAAAAAAIBIEAAAAAAAAJEgAAAAAAAAIkEAAAAAAABEggAAAAAAAIgEAQAAAAAAEAkCAAAAAAAgEgQAAAAAAEAkCAAAAAAAgEgQAAAAAAAAkSAAAAAAAAAiQQAAAAAAAESCAAAAAAAAiAQBAAAAAAAQCQIAAAAAACASBAAAAAAAQCQIAAAAAACASBAAAAAAAACRIAAAAAAAACJBAAAAAAAARIIAAAAAAACIBAEAAAAAABAJAgAAAAAAIBIEAAAAAABAJAgAAAAAAIBIEAAAAAAAAJEgAAAAAAAAcnKCYNOmTerTp48CAgJksVj0+eefO6wPDw+XxWJxWNq2betQJzU1VSNHjpSPj4+8vLzUt29fHTt2zKFOUlKSwsLCZLPZZLPZFBYWptOnTzvUOXLkiPr06SMvLy/5+Pho1KhRSktLc6izZ88edezYUZ6enqpVq5YmT54swzCK7HoAAAAAAOAsTk0QnDt3Ti1atNBbb72Va50ePXooPj7evqxevdph/ejRo7VixQotX75cmzdv1tmzZ9W7d29lZGTY6wwaNEixsbGKjo5WdHS0YmNjFRYWZl+fkZGhXr166dy5c9q8ebOWL1+uTz/9VGPGjLHXSUlJUbdu3RQQEKAdO3Zozpw5mjFjhmbNmlWEVwQAAAAAAOco78yD9+zZUz179syzjtVqlb+/f47rkpOT9cEHH2jJkiXq2rWrJGnp0qUKDAzUunXr1L17d+3fv1/R0dHatm2b2rRpI0maP3++2rVrpwMHDqhRo0Zas2aN9u3bp6NHjyogIECSNHPmTIWHh2vKlCny9vbWsmXLdPHiRS1atEhWq1XBwcE6ePCgZs2apcjISFksliK8MgAAAAAAlCyXn4Ngw4YN8vX1VcOGDRUREaHExET7upiYGKWnpys0NNReFhAQoODgYG3ZskWStHXrVtlsNntyQJLatm0rm83mUCc4ONieHJCk7t27KzU1VTExMfY6HTt2lNVqdahz/PhxxcXF5Rp/amqqUlJSHBYAAAAAAFyNSycIevbsqWXLlunbb7/VzJkztWPHDnXp0kWpqamSpISEBLm7u6tq1aoO2/n5+SkhIcFex9fXN9u+fX19Her4+fk5rK9atarc3d3zrJP1OqtOTqZNm2af+8BmsykwMLAglwAAAJSgS5cu6V//+peCgoLk6emp+vXra/LkycrMzHR2aAAAFDunDjG4lgceeMD+7+DgYLVu3Vp169bVqlWrdN999+W6nWEYDl3+c+r+XxR1siYozGt4wfjx4xUZGWl/nZKSQpIAAAAX9eqrr+rdd9/V4sWL1axZM+3cuVNDhgyRzWbT008/7ezwAAAoVi6dILhazZo1VbduXR06dEiS5O/vr7S0NCUlJTn0IkhMTFT79u3tdf7+++9s+zpx4oS9B4C/v7+2b9/usD4pKUnp6ekOda7uKZA13OHqngVXslqtDsMSAACA69q6davuuece9erVS5JUr149ffzxx9q5c6eTIwMAoPi59BCDq508eVJHjx5VzZo1JUmtWrVShQoVtHbtWnud+Ph47d27154gaNeunZKTk/Xjjz/a62zfvl3JyckOdfbu3av4+Hh7nTVr1shqtapVq1b2Ops2bXJ49OGaNWsUEBCgevXqFds5AwCAknPHHXdo/fr1OnjwoCTpp59+0ubNm3X33Xfnug3zDQEASgunJgjOnj2r2NhYxcbGSpIOHz6s2NhYHTlyRGfPnlVUVJS2bt2quLg4bdiwQX369JGPj4/uvfdeSZLNZtPQoUM1ZswYrV+/Xrt379bDDz+skJAQ+1MNmjRpoh49eigiIkLbtm3Ttm3bFBERod69e6tRo0aSpNDQUDVt2lRhYWHavXu31q9fr6ioKEVERMjb21uS+ahEq9Wq8PBw7d27VytWrNDUqVN5ggEAAKXIuHHj9OCDD6px48aqUKGCWrZsqdGjR+vBBx/MdRvmGwIAlBZOTRDs3LlTLVu2VMuWLSVJkZGRatmypV566SW5ublpz549uueee9SwYUMNHjxYDRs21NatW1W5cmX7PmbPnq1+/fppwIAB6tChgypWrKiVK1fKzc3NXmfZsmUKCQlRaGioQkND1bx5cy1ZssS+3s3NTatWrZKHh4c6dOigAQMGqF+/fpoxY4a9js1m09q1a3Xs2DG1bt1aw4cPV2RkpMP8AgAA4Mb2ySefaOnSpfroo4+0a9cuLV68WDNmzNDixYtz3Wb8+PFKTk62L0ePHi3BiAEAKDoWI2umPZSIlJQU2Ww2JScn23snAMWl6jNVr13pBpY0O8nZIQA3PNolR4GBgXruuec0YsQIe9nLL7+spUuX6tdff83XPq7nmo75+sMC1YfrmdnzEWeHAADZ5LdtuqHmIAAAAChO58+fV7lyjh+P3NzceMwhAKBMuKGeYgAAAFCc+vTpoylTpqhOnTpq1qyZdu/erVmzZunRRx91dmgAABQ7EgQAAAD/Z86cOXrxxRc1fPhwJSYmKiAgQI8//rheeuklZ4cGAECxI0EAAADwfypXrqzXX39dr7/+urNDAQCgxDEHAQAAAAAAIEEAAAAAAABIEAAAAAAAAJEgAAAAAAAAIkEAAAAAAABEggAAAAAAAIgEAQAAAAAAEAkCAAAAAAAgEgQAAAAAAEAkCAAAAAAAgEgQAAAAAAAAkSAAAAAAAAAiQQAAAAAAAESCAAAAAAAAiAQBAAAAAAAQCQIAAAAAACASBAAAAAAAQCQIAAAAAACASBAAAAAAAACRIAAAAAAAACJBAAAAAAAARIIAAAAAAACIBAEAAAAAAJBU3tkBAAAAXO3LL78s8DbdunWTp6dnMUQDAEDZQIIAAAC4nH79+hWovsVi0aFDh1S/fv3iCQgAgDKAIQYAAMAlJSQkKDMzM19LxYoVnR0uAAA3PBIEAADA5QwePLhAwwUefvhheXt7F2NEAACUfgwxAAAALmfhwoUFqj937txiigQAgLKDBAEAALhhpKen6+DBg8rIyFCjRo1ktVqdHRIAAKUGQwwAAMAN4fvvv1e9evXUuXNnderUSYGBgYqOjnZ2WAAAlBokCAAAgEsyDMPh9ejRo7Vs2TIlJibq1KlTevnll/Xkk086KToAAEofEgQAAMAl3X777dq1a5f9dVpamurUqWN/XadOHV28eNEZoQEAUCoxBwEAAHBJb731lh577DF17NhRL7/8siZMmKBWrVqpUaNGSk9P16+//qo5c+Y4O0wAAEoNEgQAAMAltWnTRj/++KOmT5+uVq1aafr06Tpw4IC2b9+ujIwM3X777QoICHB2mAAAlBokCAAAgMsqX768nn/+eQ0YMEBPPvmkFi9erDlz5pAYAACgGDAHAQAAcFn79u3Tp59+qszMTK1du1Z9+vTRnXfeqXfeecfZoQEAUOrQgwAAALik119/Xc8//7yaN2+uQ4cO6ZVXXlFERIR69+6tZ555RkuWLNF7772nkJAQZ4cKOE3i3LHODgHXyffJ6c4OAbCjBwEAAHBJr776qlatWqVt27Zp165dmjVrliTJx8dHS5Ys0eTJkzVgwAAnRwkAQOlBggAAALgkwzBUrpz5UcXNzU2GYTis79atm3bv3u2M0AAAKJUYYgAAAFxSVFSU7r77brVo0UIHDx7U1KlTs9Xx8PBwQmQAAJROJAgAAIBLioqKUo8ePbR//36FhISocePGzg4JAIBSjQQBAABwWcHBwQoODnZ2GAAAlAnMQQAAAFxOZGSkzp07l+/648eP16lTp4oxIgAASj8SBAAAwOW88cYbOn/+fL7rv/322zp9+nTxBQQAQBng1ATBpk2b1KdPHwUEBMhisejzzz+3r0tPT9e4ceMUEhIiLy8vBQQE6JFHHtHx48cd9tGpUydZLBaHZeDAgQ51kpKSFBYWJpvNJpvNprCwsGwfIo4cOaI+ffrIy8tLPj4+GjVqlNLS0hzq7NmzRx07dpSnp6dq1aqlyZMnZ5tRGQAAXD/DMNSwYUNVq1YtX0tBehsAAICcOXUOgnPnzqlFixYaMmSI+vfv77Du/Pnz2rVrl1588UW1aNFCSUlJGj16tPr27audO3c61I2IiNDkyZPtrz09PR3WDxo0SMeOHVN0dLQkadiwYQoLC9PKlSslSRkZGerVq5dq1KihzZs36+TJkxo8eLAMw9CcOXMkSSkpKerWrZs6d+6sHTt26ODBgwoPD5eXl5fGjBlT5NcGAICybOHChQXexs/PrxgiAQCg7HBqgqBnz57q2bNnjutsNpvWrl3rUDZnzhzdfvvtOnLkiOrUqWMvr1ixovz9/XPcz/79+xUdHa1t27apTZs2kqT58+erXbt2OnDggBo1aqQ1a9Zo3759Onr0qAICAiRJM2fOVHh4uKZMmSJvb28tW7ZMFy9e1KJFi2S1WhUcHKyDBw9q1qxZioyMlMViKYpLAgAAJA0ePNjZIQAAUObcUHMQJCcny2KxqEqVKg7ly5Ytk4+Pj5o1a6aoqCidOXPGvm7r1q2y2Wz25IAktW3bVjabTVu2bLHXCQ4OticHJKl79+5KTU1VTEyMvU7Hjh1ltVod6hw/flxxcXG5xpyamqqUlBSHBQAAAAAAV3PDPObw4sWLeu655zRo0CB5e3vbyx966CEFBQXJ399fe/fu1fjx4/XTTz/Zex8kJCTI19c32/58fX2VkJBgr3N1t8SqVavK3d3doU69evUc6mRtk5CQoKCgoBzjnjZtmiZNmlS4kwYAAAAAoITcEAmC9PR0DRw4UJmZmXrnnXcc1kVERNj/HRwcrAYNGqh169batWuXbr31VknKsfu/YRgO5YWpkzVBYV7DC8aPH6/IyEj765SUFAUGBuZaHwAAAAAAZ3D5IQbp6ekaMGCADh8+rLVr1zr0HsjJrbfeqgoVKujQoUOSJH9/f/3999/Z6p04ccLeA8Df39/eUyBLUlKS0tPT86yTmJgoKe9JkaxWq7y9vR0WAAAAAABcjUsnCLKSA4cOHdK6detUvXr1a27zyy+/KD09XTVr1pQktWvXTsnJyfrxxx/tdbZv367k5GS1b9/eXmfv3r2Kj4+311mzZo2sVqtatWplr7Np0yaHRx+uWbNGAQEB2YYeAACA4pOSkqLPP/9c+/fvd3YoAACUKk5NEJw9e1axsbGKjY2VJB0+fFixsbE6cuSILl26pH/+85/auXOnli1bpoyMDCUkJCghIcH+Jf3333/X5MmTtXPnTsXFxWn16tW6//771bJlS3Xo0EGS1KRJE/Xo0UMRERHatm2btm3bpoiICPXu3VuNGjWSJIWGhqpp06YKCwvT7t27tX79ekVFRSkiIsJ+x3/QoEGyWq0KDw/X3r17tWLFCk2dOpUnGAAAUMwGDBigt956S5J04cIFtW7dWgMGDFDz5s316aefOjk6AABKD6cmCHbu3KmWLVuqZcuWkqTIyEi1bNlSL730ko4dO6Yvv/xSx44d0y233KKaNWval6ynD7i7u2v9+vXq3r27GjVqpFGjRik0NFTr1q2Tm5ub/TjLli1TSEiIQkNDFRoaqubNm2vJkiX29W5ublq1apU8PDzUoUMHDRgwQP369dOMGTPsdbIeu3js2DG1bt1aw4cPV2RkpMP8AgAAoOht2rRJd955pyRpxYoVMgxDp0+f1ptvvqmXX37ZydEBAFB6OHWSwk6dOtkn+stJXuskKTAwUBs3brzmcapVq6alS5fmWadOnTr66quv8qwTEhKiTZs2XfN4AACg6CQnJ6tatWqSpOjoaPXv318VK1ZUr1699Oyzzzo5OgAASg+XnoMAAAAgMDBQW7du1blz5xQdHa3Q0FBJ5oTCHh4eTo4OAIDS44Z4zCEAACi7Ro8erYceekiVKlVS3bp11alTJ0nm0IOQkBDnBgcAQClCggAAALi04cOHq02bNjpy5Ii6deumcuXMDpD169dnDgIAAIoQQwwAAIDLSk9PV/369eXp6al7771XlSpVsq/r1auX/alFAADg+pEgAAAALqtChQpKTU3lkcIAAJQAEgQAAMCljRw5Uq+++qouXbrk7FAAACjVmIMAAAC4tO3bt2v9+vVas2aNQkJC5OXl5bD+s88+c1JkAACULiQIAACAS6tSpYr69+/v7DAAACj1SBAAAACXtnDhQmeHAABAmcAcBAAAwOVdunRJ69at07x583TmzBlJ0vHjx3X27FknRwYAQOlBDwIAAODS/vzzT/Xo0UNHjhxRamqqunXrpsqVK2v69Om6ePGi3n33XWeHCABAqUAPAgAA4NKefvpptW7dWklJSfL09LSX33vvvVq/fr0TIwMAoHShBwEAAHBpmzdv1g8//CB3d3eH8rp16+qvv/5yUlQAAJQ+9CAAAAAuLTMzUxkZGdnKjx07psqVKzshIgAASicSBAAAwKV169ZNr7/+uv21xWLR2bNnNWHCBN19993OCwwAgFKGIQYAAMClzZ49W507d1bTpk118eJFDRo0SIcOHZKPj48+/vhjZ4cHAECpQYIAAAC4tICAAMXGxmr58uWKiYlRZmamhg4dqoceeshh0kIAAHB9SBAAAACXtmnTJrVv315DhgzRkCFD7OWXLl3Spk2bdNdddzkxOgAASg/mIAAAAC6tc+fOOnXqVLby5ORkde7c2QkRAQBQOpEgAAAALs0wDFkslmzlJ0+elJeXlxMiAgCgdGKIAQAAcEn33XefJPOpBeHh4bJarfZ1GRkZ+vnnn9W+fXtnhQcAQKlDDwIAAOCSbDabbDabDMNQ5cqV7a9tNpv8/f01bNgwLV26tMiP+9dff+nhhx9W9erVVbFiRd1yyy2KiYkp8uMAAOBq6EEAAABc0sKFCyVJ9erVU1RUVIkMJ0hKSlKHDh3UuXNnff311/L19dXvv/+uKlWqFPuxAQBwNhIEAADApU2YMKHEjvXqq68qMDDQnpyQzARFXlJTU5Wammp/nZKSUlzhAQBQrEgQAAAAl9OyZcscJybMya5du4rsuF9++aW6d++u+++/Xxs3blStWrU0fPhwRURE5LrNtGnTNGnSpCKLAQAAZyFBAAAAXE6/fv2cctw//vhDc+fOVWRkpJ5//nn9+OOPGjVqlKxWqx555JEctxk/frwiIyPtr1NSUhQYGFhSIQMAUGRIEAAAAJdTksMKrpSZmanWrVtr6tSpksyeDL/88ovmzp2ba4LAarU6PGEBAIAbFU8xAAAA+D81a9ZU06ZNHcqaNGmiI0eOOCkiAABKDj0IAACASytXrlye8xFkZGQU2bE6dOigAwcOOJQdPHhQdevWLbJjAADgqkgQAAAAl7ZixQqH1+np6dq9e7cWL15c5JMDPvPMM2rfvr2mTp2qAQMG6Mcff9R7772n9957r0iPAwCAKyJBAAAAXNo999yTreyf//ynmjVrpk8++URDhw4tsmPddtttWrFihcaPH6/JkycrKChIr7/+uh566KEiOwYAAK6KBAEAALghtWnTJs/HDxZW79691bt37yLfLwAAro5JCgEAwA3nwoULmjNnjmrXru3sUAAAKDXoQQAAAFxa1apVHSYpNAxDZ86cUcWKFbV06VInRgYAQOlCggAAALi0119/3eF1uXLlVKNGDbVp00ZVq1Z1TlAAAJRCJAgAAIBLGzx4sLNDAACgTCBBAAAAbgjnz5/XkSNHlJaW5lDevHlzJ0UEAEDpUqhJCrt06aLTp09nK09JSVGXLl2uNyYAAAC7EydOqHfv3qpcubKaNWumli1bOiwAAKBoFCpBsGHDhmzZe0m6ePGivv/+++sOCgAAIMvo0aOVlJSkbdu2ydPTU9HR0Vq8eLEaNGigL7/80tnhAQBQahRoiMHPP/9s//e+ffuUkJBgf52RkaHo6GjVqlWr6KIDAABl3rfffqsvvvhCt912m8qVK6e6deuqW7du8vb21rRp09SrVy9nhwgAQKlQoATBLbfcIovFIovFkuNQAk9PT82ZM6fIggMAADh37px8fX0lSdWqVdOJEyfUsGFDhYSEaNeuXU6ODgCA0qNACYLDhw/LMAzVr19fP/74o2rUqGFf5+7uLl9fX7m5uRV5kAAAoOxq1KiRDhw4oHr16umWW27RvHnzVK9ePb377ruqWbOms8MDAKDUKFCCoG7dupKkzMzMYgkGAADgaqNHj1Z8fLwkacKECerevbuWLVsmd3d3LVq0yLnBAQBQihT6MYcHDx7Uhg0blJiYmC1h8NJLL113YAAAoOxKSUmRt7e3JOmhhx6yl7ds2VJxcXH69ddfVadOHfn4+DgrRAAASp1CJQjmz5+vJ598Uj4+PvL395fFYrGvs1gsJAgAAMB1qVq1quLj4+Xr66suXbros88+U5UqVSRJFStW1K233urcAAEAKIUKlSB4+eWXNWXKFI0bN66o4wEAAFClSpV08uRJ+fr6asOGDUpPT3d2SAAAlHqFShAkJSXp/vvvL+pYAAAAJEldu3ZV586d1aRJE0nSvffeK3d39xzrfvvttyUZGgAApVa5wmx0//33a82aNdd98E2bNqlPnz4KCAiQxWLR559/7rDeMAxNnDhRAQEB8vT0VKdOnfTLL7841ElNTdXIkSPl4+MjLy8v9e3bV8eOHXOok5SUpLCwMNlsNtlsNoWFhen06dMOdY4cOaI+ffrIy8tLPj4+GjVqlNLS0hzq7NmzRx07dpSnp6dq1aqlyZMnyzCM674OAADA0dKlSzVx4kS1bt1aktSsWTO1aNEixwUAABSNQvUguPnmm/Xiiy9q27ZtCgkJUYUKFRzWjxo1Kl/7OXfunFq0aKEhQ4aof//+2dZPnz5ds2bN0qJFi9SwYUO9/PLL6tatmw4cOKDKlStLMmc2XrlypZYvX67q1atrzJgx6t27t2JiYuyPXBw0aJCOHTum6OhoSdKwYcMUFhamlStXSpIyMjLUq1cv1ahRQ5s3b9bJkyc1ePBgGYahOXPmSDInS+rWrZs6d+6sHTt26ODBgwoPD5eXl5fGjBlTmMsIAABy4enpqSeeeEKStHPnTr366qv2OQgAAEDxsBiFuAUeFBSU+w4tFv3xxx8FD8Ri0YoVK9SvXz9JZu+BgIAAjR492j7XQWpqqvz8/PTqq6/q8ccfV3JysmrUqKElS5bogQcekCQdP35cgYGBWr16tbp37679+/eradOm2rZtm9q0aSNJ2rZtm9q1a6dff/1VjRo10tdff63evXvr6NGjCggIkCQtX75c4eHhSkxMlLe3t+bOnavx48fr77//ltVqlSS98sormjNnjo4dO+YwUWNeUlJSZLPZlJycbJ+dGSguVZ+p6uwQilXS7CRnhwDc8G6kdiktLU2HDx/WTTfdpPLlC/0gpmJ3Pdd0zNcfFlNUKCkzez5SosdLnDu2RI+Houf75HRnh4AyIL9tU6GGGBw+fDjXpTDJgdyOkZCQoNDQUHuZ1WpVx44dtWXLFklSTEyM0tPTHeoEBAQoODjYXmfr1q2y2Wz25IAktW3bVjabzaFOcHCwPTkgSd27d1dqaqpiYmLsdTp27GhPDmTVOX78uOLi4nI9j9TUVKWkpDgsAAAg/y5cuKChQ4eqYsWKatasmY4cOSLJ7LH4yiuvODk6AABKj0IlCEpCQkKCJMnPz8+h3M/Pz74uISFB7u7uqlq1ap51fH19s+3f19fXoc7Vx6latarc3d3zrJP1OqtOTqZNm2af+8BmsykwMDDvEwcAAA6ee+45/fTTT9qwYYM8PDzs5V27dtUnn3zixMgAAChdCtU/79FHH81z/YIFCwoVTE6u7rpvGMY1u/NfXSen+kVRJ2t0Rl7xjB8/XpGRkfbXKSkpJAkAACiAzz//XJ988onatm3r0OY2bdpUv//+uxMjAwCgdCn0Yw6vlJ6err179+r06dPq0qVLkQTm7+8vybw7X7NmTXt5YmKi/c69v7+/0tLSlJSU5NCLIDExUe3bt7fX+fvvv7Pt/8SJEw772b59u8P6pKQkpaenO9S5uqdAYmKipOy9HK5ktVodhiUAAICCOXHiRI69Ac+dO5fvOYAAAMC1FWqIwYoVKxyWr776Sn/88YcGDhyotm3bFklgQUFB8vf319q1a+1laWlp2rhxo/3Lf6tWrVShQgWHOvHx8dq7d6+9Trt27ZScnKwff/zRXmf79u1KTk52qLN3717Fx8fb66xZs0ZWq1WtWrWy19m0aZPDow/XrFmjgIAA1atXr0jOGQAAZHfbbbdp1apV9tdZSYH58+erXbt2zgoLAIBSp8imAC5XrpyeeeYZderUSWPH5m821bNnz+q3336zvz58+LBiY2NVrVo11alTR6NHj9bUqVPVoEEDNWjQQFOnTlXFihU1aNAgSZLNZtPQoUM1ZswYVa9eXdWqVVNUVJRCQkLUtWtXSVKTJk3Uo0cPRUREaN68eZLMxxz27t1bjRo1kiSFhoaqadOmCgsL02uvvaZTp04pKipKERER9hkeBw0apEmTJik8PFzPP/+8Dh06pKlTp+qll17i7gUAAMVo2rRp6tGjh/bt26dLly7pjTfe0C+//KKtW7dq48aNzg4PAIBSo0gnKfz999916dKlfNffuXOnWrZsqZYtW0qSIiMj1bJlS7300kuSpLFjx2r06NEaPny4Wrdurb/++ktr1qxR5cqV7fuYPXu2+vXrpwEDBqhDhw6qWLGiVq5cKTc3N3udZcuWKSQkRKGhoQoNDVXz5s21ZMkS+3o3NzetWrVKHh4e6tChgwYMGKB+/fppxowZ9jo2m01r167VsWPH1Lp1aw0fPlyRkZEO8wsAAICi1759e/3www86f/68brrpJq1Zs0Z+fn7aunWrvacfAAC4fhYja6a9Arj6S7FhGIqPj9eqVas0ePBgvfXWW0UWYGlzIz1vGje+qs9UvXalG1jS7KRrVwKQJ9qlonc913TM1x8WU1QoKTN7PlKix0ucm7+eu3Bdvk9Od3YIKAPy2zYVaojB7t27HV6XK1dONWrU0MyZM6/5hAMAAICCSE5O1tq1axUXFyeLxaL69evrH//4BwkNAACKWKESBN99911RxwEAAJDN0qVL9dRTTyklJcWh3Gaz6d1339UDDzzgpMgAACh9rmsOghMnTmjz5s364YcfdOLEiaKKCQAAQLt27dKQIUPUr18/7d69WxcuXND58+e1c+dO9enTR2FhYfrpp5+cHSYAAKVGoRIE586d06OPPqqaNWvqrrvu0p133qmAgAANHTpU58+fL+oYAQBAGTRnzhz169dPixYtUosWLWS1WuXh4aFbb71VH374ofr27as33njD2WECAFBqFCpBEBkZqY0bN2rlypU6ffq0Tp8+rS+++EIbN27UmDFjijpGAABQBv3www96/PHHc13/xBNPaPPmzSUYEQAApVuh5iD49NNP9d///ledOnWyl919993y9PTUgAEDNHfu3KKKDwAAlFHHjx9Xw4YNc13fsGFD/fXXXyUYEQAApVuhEgTnz5+Xn59ftnJfX1+GGBQjHlkHAChLzp8/Lw8Pj1zXW61WXbx4sQQjAgCgdCtUgqBdu3aaMGGCPvzwQ3vDfeHCBU2aNEnt2rUr0gABAEDZ9c0338hms+W47vTp0yUbDAAApVyhEgSvv/66evbsqdq1a6tFixayWCyKjY2V1WrVmjVrijpGAABQRg0ePDjP9RaLpYQiAQCg9CtUgiAkJESHDh3S0qVL9euvv8owDA0cOFAPPfSQPD09izpGAABQBmVmZjo7BAAAypRCJQimTZsmPz8/RUREOJQvWLBAJ06c0Lhx44okOAAAAAAAUDIK9ZjDefPmqXHjxtnKmzVrpnffffe6gwIAAAAAACWrUAmChIQE1axZM1t5jRo1FB8ff91BAQAAAACAklWoBEFgYKB++OGHbOU//PCDAgICrjsoAAAAAABQsgqVIHjsscc0evRoLVy4UH/++af+/PNPLViwQM8880y2eQkAAAAK6s0339TFixclSUeOHJFhGE6OCACA0q9QkxSOHTtWp06d0vDhw5WWliZJ8vDw0Lhx4zR+/PgiDRAAAJQ9kZGRGjhwoDw8PBQUFKT4+Hj5+vo6OywAAEq1QiUILBaLXn31Vb344ovav3+/PD091aBBA1mt1qKODwAAlEEBAQH69NNPdffdd8swDB07dszeo+BqderUKeHoAAAonQqVIMhSqVIl3XbbbUUVCwAAgCTpX//6l0aOHKmnnnpKFoslx88bhmHIYrEoIyPDCRECAFD6XFeCAAAAoDgMGzZMDz74oP788081b95c69atU/Xq1Z0dFgAApRoJAgAA4JIqV66s4OBgLVy4UB06dGAoIwAAxYwEAQAAcGmDBw+WJMXExGj//v2yWCxq0qSJbr31VidHBgBA6UKCAAAAuLTExEQNHDhQGzZsUJUqVWQYhpKTk9W5c2ctX75cNWrUcHaIAACUCuWcHQAAAEBeRo4cqZSUFP3yyy86deqUkpKStHfvXqWkpGjUqFHODg8AgFKDHgQAAMClRUdHa926dWrSpIm9rGnTpnr77bcVGhrqxMgAAChd6EEAAABcWmZmpipUqJCtvEKFCsrMzHRCRAAAlE4kCAAAgEvr0qWLnn76aR0/ftxe9tdff+mZZ57RP/7xDydGBgBA6UKCAAAAuLS33npLZ86cUb169XTTTTfp5ptvVlBQkM6cOaM5c+Y4OzwAAEoN5iAAAAAuLTAwULt27dLatWv166+/yjAMNW3aVF27dnV2aAAAlCokCAAAwA2hW7du6tatm7PDAACg1GKIAQAAAAAAIEEAAAAAAABIEAAAAAAAAJEgAAAAAAAAIkEAAABcnJubmxITE7OVnzx5Um5ubk6ICACA0okEAQAAcGmGYeRYnpqaKnd39xKOBgCA0ovHHAIAAJf05ptvSpIsFovef/99VapUyb4uIyNDmzZtUuPGjZ0VHgAApQ4JAgAA4JJmz54tyexB8O677zoMJ3B3d1e9evX07rvvOis8AABKHRIEAADAJR0+fFiS1LlzZ3322WeqWrWqkyMCAKB0I0EAAABc2nfffefsEAAAKBNIEAAAAJeWkZGhRYsWaf369UpMTFRmZqbD+m+//dZJkQEAULqQIAAAAC7t6aef1qJFi9SrVy8FBwfLYrE4OyQAAEolEgQAAMClLV++XP/5z3909913OzsUAABKtXLODgAAACAv7u7uuvnmm50dBgAApR4JAgAA4NLGjBmjN954Q4ZhODsUAABKNYYYAAAAl7Z582Z99913+vrrr9WsWTNVqFDBYf1nn33mpMgAAChdSBAAAACXVqVKFd17773ODgMAgFKPBAEAAHBpCxcudHYIAACUCcxBAAAAXN6lS5e0bt06zZs3T2fOnJEkHT9+XGfPnnVyZAAAlB4unyCoV6+eLBZLtmXEiBGSpPDw8Gzr2rZt67CP1NRUjRw5Uj4+PvLy8lLfvn117NgxhzpJSUkKCwuTzWaTzWZTWFiYTp8+7VDnyJEj6tOnj7y8vOTj46NRo0YpLS2tWM8fAICy7s8//1RISIjuuecejRgxQidOnJAkTZ8+XVFRUU6ODgCA0sPlEwQ7duxQfHy8fVm7dq0k6f7777fX6dGjh0Od1atXO+xj9OjRWrFihZYvX67Nmzfr7Nmz6t27tzIyMux1Bg0apNjYWEVHRys6OlqxsbEKCwuzr8/IyFCvXr107tw5bd68WcuXL9enn36qMWPGFPMVAACgbHv66afVunVrJSUlydPT015+7733av369cV67GnTpslisWj06NHFehwAAFyBy89BUKNGDYfXr7zyim666SZ17NjRXma1WuXv75/j9snJyfrggw+0ZMkSde3aVZK0dOlSBQYGat26derevbv279+v6Ohobdu2TW3atJEkzZ8/X+3atdOBAwfUqFEjrVmzRvv27dPRo0cVEBAgSZo5c6bCw8M1ZcoUeXt753j81NRUpaam2l+npKQU/mIAAFAGbd68WT/88IPc3d0dyuvWrau//vqr2I67Y8cOvffee2revHmxHQMAAFfi8j0IrpSWlqalS5fq0UcflcVisZdv2LBBvr6+atiwoSIiIpSYmGhfFxMTo/T0dIWGhtrLAgICFBwcrC1btkiStm7dKpvNZk8OSFLbtm1ls9kc6gQHB9uTA5LUvXt3paamKiYmJteYp02bZh+2YLPZFBgYeP0XAgCAMiQzM9Oh11+WY8eOqXLlysVyzLNnz+qhhx7S/PnzVbVq1WI5BgAAruaGShB8/vnnOn36tMLDw+1lPXv21LJly/Ttt99q5syZ2rFjh7p06WK/a5+QkCB3d/dsjbufn58SEhLsdXx9fbMdz9fX16GOn5+fw/qqVavK3d3dXicn48ePV3Jysn05evRooc4dAICyqlu3bnr99dftry0Wi86ePasJEybo7rvvLpZjjhgxQr169bL3PsxLamqqUlJSHBYAAG5ELj/E4EoffPCBevbs6XAX/4EHHrD/Ozg4WK1bt1bdunW1atUq3XfffbnuyzAMh14IV/77eupczWq1ymq15n5SAAAgT7Nnz1bnzp3VtGlTXbx4UYMGDdKhQ4fk4+Ojjz/+uMiPt3z5cu3atUs7duzIV/1p06Zp0qRJRR4HAAAl7YbpQfDnn39q3bp1euyxx/KsV7NmTdWtW1eHDh2SJPn7+ystLU1JSUkO9RITE+09Avz9/fX3339n29eJEycc6lzdUyApKUnp6enZehYAAICiExAQoNjYWD377LN6/PHH1bJlS73yyivavXt3jj0Ar8fRo0f19NNPa+nSpfLw8MjXNvQWBACUFjdMgmDhwoXy9fVVr1698qx38uRJHT16VDVr1pQktWrVShUqVLA//UCS4uPjtXfvXrVv316S1K5dOyUnJ+vHH3+019m+fbuSk5Md6uzdu1fx8fH2OmvWrJHValWrVq2K7DwBAEB2np6eGjJkiN566y298847euyxxxyeaFBUYmJilJiYqFatWql8+fIqX768Nm7cqDfffFPly5fPcS4Eq9Uqb29vhwUAgBvRDTHEIDMzUwsXLtTgwYNVvvzlkM+ePauJEyeqf//+qlmzpuLi4vT888/Lx8dH9957ryTJZrNp6NChGjNmjKpXr65q1aopKipKISEh9nGFTZo0UY8ePRQREaF58+ZJkoYNG6bevXurUaNGkqTQ0FA1bdpUYWFheu2113Tq1ClFRUUpIiKCDwIAABSjadOmyc/PT48++qhD+YIFC3TixAmNGzeuyI71j3/8Q3v27HEoGzJkiBo3bqxx48bJzc2tyI4FAICruSF6EKxbt05HjhzJ9sHAzc1Ne/bs0T333KOGDRtq8ODBatiwobZu3eowq/Hs2bPVr18/DRgwQB06dFDFihW1cuVKh0Z+2bJlCgkJUWhoqEJDQ9W8eXMtWbLE4VirVq2Sh4eHOnTooAEDBqhfv36aMWNG8V8AAADKsHnz5qlx48bZyps1a6Z33323SI9VuXJlBQcHOyxeXl6qXr26goODi/RYAAC4mhuiB0FoaKgMw8hW7unpqW+++eaa23t4eGjOnDmaM2dOrnWqVaumpUuX5rmfOnXq6Kuvvrp2wAAAoMgkJCTYhw5eqUaNGg5D/wAAwPW5IRIEAACg7AoMDNQPP/ygoKAgh/IffvjB4clGxWXDhg3FfgwAAFwBCQIAAODSHnvsMY0ePVrp6enq0qWLJGn9+vUaO3asxowZ4+ToAAAoPUgQAAAAlzZ27FidOnVKw4cPV1pamiRz+OC4ceM0fvx4J0cHAEDpQYIAAAC4rIyMDG3evFnjxo3Tiy++qP3798vT01MNGjSQ1Wp1dngAAJQqJAgAAIDLcnNzU/fu3bV//34FBQXptttuc3ZIAACUWjfEYw4BAEDZFRISoj/++MPZYQAAUOqRIAAAAC5typQpioqK0ldffaX4+HilpKQ4LAAAoGgwxAAAALi0Hj16SJL69u0ri8ViLzcMQxaLRRkZGc4KDQCAUoUEAQAAcGnfffeds0MAAKBMIEEAAABcWseOHZ0dAgAAZQJzEAAAAJf3/fff6+GHH1b79u31119/SZKWLFmizZs3OzkyAABKDxIEAADApX366afq3r27PD09tWvXLqWmpkqSzpw5o6lTpzo5OgAASg8SBAAAwKW9/PLLevfddzV//nxVqFDBXt6+fXvt2rXLiZEBAFC6kCAAAAAu7cCBA7rrrruylXt7e+v06dMlHxAAAKUUCQIAAODSatasqd9++y1b+ebNm1W/fn0nRAQAQOlEggAAALi0xx9/XE8//bS2b98ui8Wi48ePa9myZYqKitLw4cOdHR4AAKUGjzkEAAAubezYsUpOTlbnzp118eJF3XXXXbJarYqKitJTTz3l7PAAACg1SBAAAACXN2XKFL3wwgvat2+fMjMz1bRpU1WqVMnZYQEAUKowxAAAALik8+fPa8SIEapVq5Z8fX312GOPqV69err99ttJDgAAUAxIEAAAAJc0YcIELVq0SL169dLAgQO1du1aPfnkk84OCwCAUoshBgAAwCV99tln+uCDDzRw4EBJ0sMPP6wOHTooIyNDbm5uTo4OAIDShx4EAADAJR09elR33nmn/fXtt9+u8uXL6/jx406MCgCA0osEAQAAcEkZGRlyd3d3KCtfvrwuXbrkpIgAACjdGGIAAABckmEYCg8Pl9VqtZddvHhRTzzxhLy8vOxln332mTPCAwCg1CFBAAAAXNLgwYOzlT388MNOiAQAgLKBBAEAAHBJCxcudHYIAACUKcxBAAAAAAAASBAAAAAAAAASBAAAAAAAQCQIAAAAAACASBAAAAAAAACRIAAAAAAAACJBAAAAAAAARIIAAAAAAACIBAEAAAAAABAJAgAAAAAAIBIEAAAAAABAJAgAAAAAAIBIEAAAAAAAAJEgAAAAAAAAIkEAAAAAAABEggAAAAAAAIgEAQAAAAAAEAkCAAAAAAAgEgQAAAAAAEAkCAAAAAAAgEgQAAAAAAAAuXiCYOLEibJYLA6Lv7+/fb1hGJo4caICAgLk6empTp066ZdffnHYR2pqqkaOHCkfHx95eXmpb9++OnbsmEOdpKQkhYWFyWazyWazKSwsTKdPn3aoc+TIEfXp00deXl7y8fHRqFGjlJaWVmznDgAAAABASXLpBIEkNWvWTPHx8fZlz5499nXTp0/XrFmz9NZbb2nHjh3y9/dXt27ddObMGXud0aNHa8WKFVq+fLk2b96ss2fPqnfv3srIyLDXGTRokGJjYxUdHa3o6GjFxsYqLCzMvj4jI0O9evXSuXPntHnzZi1fvlyffvqpxowZUzIXAQAAAACAYlbe2QFcS/ny5R16DWQxDEOvv/66XnjhBd13332SpMWLF8vPz08fffSRHn/8cSUnJ+uDDz7QkiVL1LVrV0nS0qVLFRgYqHXr1ql79+7av3+/oqOjtW3bNrVp00aSNH/+fLVr104HDhxQo0aNtGbNGu3bt09Hjx5VQECAJGnmzJkKDw/XlClT5O3tXUJXAwAAAACA4uHyPQgOHTqkgIAABQUFaeDAgfrjjz8kSYcPH1ZCQoJCQ0Ptda1Wqzp27KgtW7ZIkmJiYpSenu5QJyAgQMHBwfY6W7dulc1msycHJKlt27ay2WwOdYKDg+3JAUnq3r27UlNTFRMTk2f8qampSklJcVgAAAAAAHA1Lp0gaNOmjT788EN98803mj9/vhISEtS+fXudPHlSCQkJkiQ/Pz+Hbfz8/OzrEhIS5O7urqpVq+ZZx9fXN9uxfX19HepcfZyqVavK3d3dXic306ZNs89tYLPZFBgYWIArAAAAAABAyXDpBEHPnj3Vv39/hYSEqGvXrlq1apUkcyhBFovF4rCNYRjZyq52dZ2c6hemTk7Gjx+v5ORk+3L06NE86wMAAAAA4AwunSC4mpeXl0JCQnTo0CH7vARX38FPTEy03+339/dXWlqakpKS8qzz999/ZzvWiRMnHOpcfZykpCSlp6dn61lwNavVKm9vb4cFAAAAAABXc0MlCFJTU7V//37VrFlTQUFB8vf319q1a+3r09LStHHjRrVv316S1KpVK1WoUMGhTnx8vPbu3Wuv065dOyUnJ+vHH3+019m+fbuSk5Md6uzdu1fx8fH2OmvWrJHValWrVq2K9ZwBAAAAACgJLv0Ug6ioKPXp00d16tRRYmKiXn75ZaWkpGjw4MGyWCwaPXq0pk6dqgYNGqhBgwaaOnWqKlasqEGDBkmSbDabhg4dqjFjxqh69eqqVq2aoqKi7EMWJKlJkybq0aOHIiIiNG/ePEnSsGHD1Lt3bzVq1EiSFBoaqqZNmyosLEyvvfaaTp06paioKEVERNAjAAAAAABQKrh0guDYsWN68MEH9b///U81atRQ27ZttW3bNtWtW1eSNHbsWF24cEHDhw9XUlKS2rRpozVr1qhy5cr2fcyePVvly5fXgAEDdOHCBf3jH//QokWL5ObmZq+zbNkyjRo1yv60g759++qtt96yr3dzc9OqVas0fPhwdejQQZ6enho0aJBmzJhRQlcCAAAAAIDiZTEMw3B2EGVJSkqKbDabkpOTC9z7oOozVa9d6QaWNDvp2pVQILxnAFzL9bRLyNn1XNMxX39YTFGhpMzs+UiJHi9x7tgSPR6Knu+T050dAsqA/LZNN9QcBAAAAAAAoHiQIAAAAAAAACQIAAAAAAAACQIAAAAAACASBAAAAAAAQCQIAAAAAACASBAAAAAAAACRIAAAAAAAACJBAAAAAAAARIIAAAAAAACIBAEAAAAAABAJAgAAAAAAIBIEAAAAAABAJAgAAAAAAIBIEAAAAAAAAJEgAAAAAAAAIkEAAAAAAABEggAAAAAAAIgEAQAAAAAAEAkCAAAAu2nTpum2225T5cqV5evrq379+unAgQPODgsAgBJBggAAAOD/bNy4USNGjNC2bdu0du1aXbp0SaGhoTp37pyzQwMAoNiVd3YAAAAAriI6Otrh9cKFC+Xr66uYmBjdddddTooKAICSQYIAAAAgF8nJyZKkatWq5VonNTVVqamp9tcpKSnFHhcAAMWBIQYAAAA5MAxDkZGRuuOOOxQcHJxrvWnTpslms9mXwMDAEowSAICiQ4IAAAAgB0899ZR+/vlnffzxx3nWGz9+vJKTk+3L0aNHSyhCAACKFkMMAAAArjJy5Eh9+eWX2rRpk2rXrp1nXavVKqvVWkKRAQBQfEgQAAAA/B/DMDRy5EitWLFCGzZsUFBQkLNDAgCgxJAgAAAA+D8jRozQRx99pC+++EKVK1dWQkKCJMlms8nT09PJ0QEAULyYgwAAAOD/zJ07V8nJyerUqZNq1qxpXz755BNnhwYAQLGjBwEAAMD/MQzD2SEAAOA09CAAAAAAAAAkCAAAAAAAAAkCAAAAAAAgEgQAAAAAAEAkCAAAAAAAgEgQAAAAAAAAkSAAAAAAAAAiQQAAAAAAAESCAAAAAAAAiAQBAAAAAAAQCQIAAAAAACASBAAAAAAAQCQIAAAAAACASBAAAAAAAACRIAAAAAAAACJBAAAAAAAARIIAAAAAAADIxRME06ZN02233abKlSvL19dX/fr104EDBxzqhIeHy2KxOCxt27Z1qJOamqqRI0fKx8dHXl5e6tu3r44dO+ZQJykpSWFhYbLZbLLZbAoLC9Pp06cd6hw5ckR9+vSRl5eXfHx8NGrUKKWlpRXLuQMAAAAAUJJcOkGwceNGjRgxQtu2bdPatWt16dIlhYaG6ty5cw71evToofj4ePuyevVqh/WjR4/WihUrtHz5cm3evFlnz55V7969lZGRYa8zaNAgxcbGKjo6WtHR0YqNjVVYWJh9fUZGhnr16qVz585p8+bNWr58uT799FONGTOmeC8CAAAAAAAloLyzA8hLdHS0w+uFCxfK19dXMTExuuuuu+zlVqtV/v7+Oe4jOTlZH3zwgZYsWaKuXbtKkpYuXarAwECtW7dO3bt31/79+xUdHa1t27apTZs2kqT58+erXbt2OnDggBo1aqQ1a9Zo3759Onr0qAICAiRJM2fOVHh4uKZMmSJvb+/iuAQAAAAAAJQIl+5BcLXk5GRJUrVq1RzKN2zYIF9fXzVs2FARERFKTEy0r4uJiVF6erpCQ0PtZQEBAQoODtaWLVskSVu3bpXNZrMnBySpbdu2stlsDnWCg4PtyQFJ6t69u1JTUxUTE5NrzKmpqUpJSXFYAAAAAABwNTdMgsAwDEVGRuqOO+5QcHCwvbxnz55atmyZvv32W82cOVM7duxQly5dlJqaKklKSEiQu7u7qlat6rA/Pz8/JSQk2Ov4+vpmO6avr69DHT8/P4f1VatWlbu7u71OTqZNm2af18BmsykwMLBwFwAAAAAAgGLk0kMMrvTUU0/p559/1ubNmx3KH3jgAfu/g4OD1bp1a9WtW1erVq3Sfffdl+v+DMOQxWKxv77y39dT52rjx49XZGSk/XVKSgpJAgAAAACAy7khehCMHDlSX375pb777jvVrl07z7o1a9ZU3bp1dejQIUmSv7+/0tLSlJSU5FAvMTHR3iPA399ff//9d7Z9nThxwqHO1T0FkpKSlJ6enq1nwZWsVqu8vb0dFgAAAAAAXI1LJwgMw9BTTz2lzz77TN9++62CgoKuuc3Jkyd19OhR1axZU5LUqlUrVahQQWvXrrXXiY+P1969e9W+fXtJUrt27ZScnKwff/zRXmf79u1KTk52qLN3717Fx8fb66xZs0ZWq1WtWrUqkvMFAAAAAMBZXHqIwYgRI/TRRx/piy++UOXKle138G02mzw9PXX27FlNnDhR/fv3V82aNRUXF6fnn39ePj4+uvfee+11hw4dqjFjxqh69eqqVq2aoqKiFBISYn+qQZMmTdSjRw9FRERo3rx5kqRhw4apd+/eatSokSQpNDRUTZs2VVhYmF577TWdOnVKUVFRioiIoFcAAAAAAOCG59I9CObOnavk5GR16tRJNWvWtC+ffPKJJMnNzU179uzRPffco4YNG2rw4MFq2LChtm7dqsqVK9v3M3v2bPXr108DBgxQhw4dVLFiRa1cuVJubm72OsuWLVNISIhCQ0MVGhqq5s2ba8mSJfb1bm5uWrVqlTw8PNShQwcNGDBA/fr104wZM0ruggAAAAAAUExcugeBYRh5rvf09NQ333xzzf14eHhozpw5mjNnTq51qlWrpqVLl+a5nzp16uirr7665vEAAAAAALjRuHQPAgAAAAAAUDJIEAAAAAAAABIEAAAAAACABAEAAAAAABAJAgAAAAAAIBIEAAAAAABAJAgAAAAAAIBIEAAAAAAAAJEgAAAAAAAAIkEAAAAAAABEggAAAAAAAIgEAQAAAAAAEAkCAAAAAAAgEgQAAAAAAEAkCAAAAAAAgEgQAAAAAAAAkSAAAAAAAAAiQQAAAAAAAESCAAAAAAAASCrv7AAAoLDigoKcHUKxqnf4sLNDAAAAQBlCDwIAAAAAAECCAAAAAAAAkCAAAAAAAAAiQQAAAAAAAESCAAAAAAAAiAQBAAAAAAAQCQIAAAAAACCpvLMDALLwTHsAAAAAcB56EAAAAAAAABIEAAAAAACABAEAAAAAABAJAgAAAAAAIBIEAAAAAABAJAgAAAAAAIBIEAAAAAAAAJEgAAAAAAAAIkEAAAAAAABEggAAAAAAAIgEAQAAAAAAEAkCAAAAAAAgEgQAAAAAAEAkCAAAAAAAgEgQAAAAAAAAkSAAAAAAAAAiQQAAAAAAAESCAAAAAAAAiAQBAAAAAAAQCQIAAAAAACASBIXyzjvvKCgoSB4eHmrVqpW+//57Z4cEAACKEG09AKAsIkFQQJ988olGjx6tF154Qbt379add96pnj176siRI84ODQAAFAHaegBAWUWCoIBmzZqloUOH6rHHHlOTJk30+uuvKzAwUHPnznV2aAAAoAjQ1gMAyqryzg7gRpKWlqaYmBg999xzDuWhoaHasmVLjtukpqYqNTXV/jo5OVmSlJKSUuDjG6lGgbe5kZzJzHR2CMWqML/z68V75sbmjPcMyp6s95lhlO6/F/nl7LY+9fyFAm8D11LSf7vPXEi9diW4NA/ae5SA/Lb3JAgK4H//+58yMjLk5+fnUO7n56eEhIQct5k2bZomTZqUrTwwMLBYYryRNVeys0MoXjabsyModXjPAEXnzJkzsvGeo63HdXtbTzg7BNxoxrzp7AhQhlyrvSdBUAgWi8XhtWEY2cqyjB8/XpGRkfbXmZmZOnXqlKpXr57rNmVRSkqKAgMDdfToUXl7ezs7HNwAeM+goHjP5MwwDJ05c0YBAQHODsWl0NYXPf4PoqB4z6CgeM/kLr/tPQmCAvDx8ZGbm1u2OwiJiYnZ7jRksVqtslqtDmVVqlQprhBveN7e3vxnRoHwnkFB8Z7Jjp4Dl9HWFz/+D6KgeM+goHjP5Cw/7T2TFBaAu7u7WrVqpbVr1zqUr127Vu3bt3dSVAAAoKjQ1gMAyjJ6EBRQZGSkwsLC1Lp1a7Vr107vvfeejhw5oieeYLwZAAClAW09AKCsIkFQQA888IBOnjypyZMnKz4+XsHBwVq9erXq1q3r7NBuaFarVRMmTMjWRRPIDe8ZFBTvGeQXbX3x4P8gCor3DAqK98z1sxg81wgAAAAAgDKPOQgAAAAAAAAJAgAAAAAAQIIAAAAAAACIBAEAAAAAABAJAjhJeHi4LBZLjo+MGj58uCwWi8LDw0s+MLi8rPfO1ctvv/3m7NBQgjIyMtS+fXv179/foTw5OVmBgYH617/+pbi4OFksFvn6+urMmTMO9W655RZNnDgx234/+ugjubm58Tg7oIjQ3qOwaO9BW+8cJAjgNIGBgVq+fLkuXLhgL7t48aI+/vhj1alTx4mRwdX16NFD8fHxDktQUJCzw0IJcnNz0+LFixUdHa1ly5bZy0eOHKlq1arppZdespedOXNGM2bMyNd+FyxYoLFjx2r58uU6f/58kccNlEW09ygs2vuyjbbeOUgQwGluvfVW1alTR5999pm97LPPPlNgYKBatmzpxMjg6qxWq/z9/R0WNzc3Z4eFEtagQQNNmzZNI0eO1PHjx/XFF19o+fLlWrx4sdzd3e31Ro4cqVmzZikxMTHP/cXFxWnLli167rnn1LhxY/33v/8t7lMAygTaexQW7T1o60seCQI41ZAhQ7Rw4UL76wULFujRRx91YkQAbiQjR45UixYt9Mgjj2jYsGF66aWXdMsttzjUefDBB3XzzTdr8uTJee5rwYIF6tWrl2w2mx5++GF98MEHxRg5ULbQ3gMoLNr6kkWCAE4VFhamzZs3Ky4uTn/++ad++OEHPfzww84OCy7uq6++UqVKlezL/fff7+yQ4CQWi0Vz587V+vXr5efnp+eeey7HOq+88oree+89/f777znuJzMzU4sWLbL//Rk4cKC2bt3KWFegiNDeozBo7yHR1pc0EgRwKh8fH/Xq1UuLFy/WwoUL1atXL/n4+Dg7LLi4zp07KzY21r68+eabzg4JTrRgwQJVrFhRhw8f1rFjx3Ks0717d91xxx168cUXc1y/Zs0anTt3Tj179pRk/m0KDQ3VggULii1uoCyhvUdh0N4jC219ySnv7ACARx99VE899ZQk6e2333ZyNLgReHl56eabb3Z2GHABW7du1ezZs/X1119r+vTpGjp0qNatWyeLxZKt7iuvvKJ27drp2WefzbZuwYIFOnXqlCpWrGgvy8zM1O7du/Xvf/+bMa9AEaC9R0HR3kOirS9p9CCA0/Xo0UNpaWlKS0tT9+7dnR0OgBvEhQsXNHjwYD3++OPq2rWr3n//fe3YsUPz5s3Lsf7tt9+u++67L1vXxJMnT9onPbryTlVsbKzOnj2rr7/+uiROByj1aO8BFBRtfcmjBwGczs3NTfv377f/GwDy47nnnlNmZqZeffVVSVKdOnU0c+ZMRUZGqkePHjluM2XKFDVr1kzly19u/pYsWaLq1avr/vvvV7lyjnnz3r1764MPPlDv3r2L70SAMoL2HkBB0daXPHoQwCV4e3vL29vb2WEAuEFs3LhRb7/9thYtWiQvLy97eUREhNq3b6+hQ4fKMIxs2zVs2FCPPvqoLl68aC9bsGCB7r333mwfGCSpf//++uqrr/T3338Xz4kAZQztPYD8oq13DouR01UFAAAAAABlCj0IAAAAAAAACQIAAAAAAECCAAAAAAAAiAQBAAAAAAAQCQIAAAAAACASBAAAAAAAQCQIAAAAAACASBAAAAAAAACRIAAAAAAAACJBAJRJCQkJGjlypOrXry+r1arAwED16dNH69evt9fZsmWL7r77blWtWlUeHh4KCQnRzJkzlZGR4bAvi8ViX7y8vNSgQQOFh4crJibGod6GDRsc6l65JCQk5CvulJQUvfjii2rWrJk8PT1VvXp13XbbbZo+fbqSkpLs9Tp16pTjcZ544gmHuD08PPTnn386HKNfv34KDw+3vw4PD7dvX6FCBfn5+albt25asGCBMjMzHbatV69ejsd95ZVXJElxcXEO5TabTW3bttXKlSvzdf4AAOQXbT1tPVAYJAiAMiYuLk6tWrXSt99+q+nTp2vPnj2Kjo5W586dNWLECEnSihUr1LFjR9WuXVvfffedfv31Vz399NOaMmWKBg4cKMMwHPa5cOFCxcfH65dfftHbb7+ts2fPqk2bNvrwww+zHf/AgQOKj493WHx9fa8Z96lTp9S2bVstXLhQUVFR2r59u3744QdNmDBBsbGx+uijjxzqR0REZDvO9OnTHepYLBa99NJL1zx2jx49FB8fr7i4OH399dfq3Lmznn76afXu3VuXLl1yqDt58uRsxx05cqRDnXXr1ik+Pl7bt2/X7bffrv79+2vv3r3XjAMAgPygrb+Mth4oIANAmdKzZ0+jVq1axtmzZ7OtS0pKMs6ePWtUr17duO+++7Kt//LLLw1JxvLly+1lkowVK1Zkq/vII48YlStXNk6dOmUYhmF89913hiQjKSmpUHE//vjjhpeXl3Hs2LEc12dmZtr/3bFjR+Ppp5/Oc3+SjGeffdYoV66c8fPPP9vL77nnHmPw4MH214MHDzbuueeebNuvX7/ekGTMnz/fXla3bl1j9uzZuR7z8OHDhiRj9+7d9rKUlBRDkvHmm2/mGS8AAPlFW385btp6oGDoQQCUIadOnVJ0dLRGjBghLy+vbOurVKmiNWvW6OTJk4qKisq2vk+fPmrYsKE+/vjjax7rmWee0ZkzZ7R27drrjjszM1OffPKJHn74YdWqVSvHOhaLpcD7bd++vXr37q3x48cXeNsuXbqoRYsW+uyzzwq8bZb09HTNnz9fklShQoVC7wcAgCy09Y5o64GCIUEAlCG//fabDMNQ48aNc61z8OBBSVKTJk1yXN+4cWN7nbxkHSMuLs6hvHbt2qpUqZJ9adSo0TX3deLECZ0+fTpb3VatWtn38+CDDzqse+eddxyOU6lSJS1evDjbvqdNm6bo6Gh9//3314zjao0bN852fuPGjct23A0bNjjUad++vSpVqiQPDw+NGTNG9erV04ABAwp8fAAArkZbT1sPXI/yzg4AQMkx/m88YX4y8MZVYw+vLC/I9lfX/f7771W5cmX76/Ll8/9n6Op9rVixQmlpaRo3bpwuXLjgsO6hhx7SCy+84FCW0/jHpk2b6pFHHtG4ceO0ZcuWfMci5Xwtnn32WYeJjyRluxPyySef2D98jR49Wu+++66qVatWoGMDAJAT2nraeuB6kCAAypAGDRrIYrFo//796tevX451GjZsKEnav3+/2rdvn239r7/+qqZNm17zWPv375ckBQUFOZQHBQWpSpUqBYq7Ro0aqlKlin799VeH8jp16kiSKleurNOnTzuss9lsuvnmm/O1/0mTJqlhw4b6/PPPCxTX/v37s52fj4/PNY8bGBioBg0aqEGDBqpUqZL69++vffv25WsCJwAA8kJbnzPaeiB/GGIAlCHVqlVT9+7d9fbbb+vcuXPZ1p8+fVqhoaGqVq2aZs6cmW39l19+qUOHDmXr4peT119/Xd7e3uratet1x12uXDkNGDBAS5cu1V9//XXd+7taYGCgnnrqKT3//PPZHu2Um2+//VZ79uxR//79r+vYHTt2VHBwsKZMmXJd+wEAQKKtzw1tPZA/JAiAMuadd95RRkaGbr/9dn366ac6dOiQ9u/frzfffFPt2rWTl5eX5s2bpy+++ELDhg3Tzz//rLi4OH3wwQcKDw/XP//5z2xj6E6fPq2EhAT9+eefWrt2rf75z3/qo48+0ty5c7PdQUhMTFRCQoLDkp6efs24p06dqlq1aqlNmzZasGCBfv75Z/3+++9asWKFtm7dKjc3N4f658+fz3acK5+ffLXx48fr+PHjWrduXbZ1qampSkhI0F9//aVdu3Zp6tSpuueee9S7d2898sgjDnXPnDmT7bgpKSl5ntuYMWM0b968YvlABAAoe2jrc0ZbD+SDcx6eAMCZjh8/bowYMcKoW7eu4e7ubtSqVcvo27ev8d1339nrbNq0yejRo4dhs9kMd3d3o2nTpsaMGTOMS5cuOexLkn3x8PAwbrrpJmPw4MFGTEyMQ72sRx/ltGzdujVfcZ8+fdoYP3680bhxY8NqtRqenp5G8+bNjRdffNE4efKkvV7Hjh1zPE737t0d4r76kU1Tp041JGV79FHW9uXLlzdq1KhhdO3a1ViwYIGRkZHhsH3dunVzPO7jjz9uGEbOjz4yDPOxTY0aNTKefPLJfF0HAACuhbaeth4oDIth5DI7CQAAAAAAKDMYYgAAAAAAAEgQAHANVz9P+MqlMM8tBgAAroW2HnB9DDEA4BJ+++23XNfVqlVLnp6eJRgNAAAoarT1gOsjQQAAAAAAABhiAAAAAAAASBAAAAAAAACRIAAAAAAAACJBAAAAAAAARIIAAAAAAACIBAEAAAAAABAJAgAAAAAAIOn/A6bUbricgbvi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410" y="4797152"/>
            <a:ext cx="4331498" cy="1945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65781"/>
            <a:ext cx="4131876" cy="2063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260478"/>
            <a:ext cx="4128393" cy="2273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89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3528" y="1844824"/>
            <a:ext cx="8503920" cy="45720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Jsklknlk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2400" dirty="0" smtClean="0"/>
              <a:t>Lower secondary, Rented apartment</a:t>
            </a:r>
          </a:p>
          <a:p>
            <a:pPr marL="0" indent="0">
              <a:buNone/>
            </a:pPr>
            <a:r>
              <a:rPr lang="en-US" sz="2400" dirty="0" smtClean="0"/>
              <a:t>    members and members in maternity </a:t>
            </a:r>
          </a:p>
          <a:p>
            <a:pPr marL="0" indent="0">
              <a:buNone/>
            </a:pPr>
            <a:r>
              <a:rPr lang="en-US" sz="2400" dirty="0" smtClean="0"/>
              <a:t>    </a:t>
            </a:r>
            <a:r>
              <a:rPr lang="en-US" sz="2400" dirty="0" smtClean="0"/>
              <a:t>leave </a:t>
            </a:r>
            <a:r>
              <a:rPr lang="en-US" sz="2400" dirty="0" smtClean="0"/>
              <a:t>have more defaulter </a:t>
            </a:r>
            <a:r>
              <a:rPr lang="en-US" sz="2400" dirty="0" smtClean="0"/>
              <a:t>percentage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400" dirty="0"/>
              <a:t>when compared with </a:t>
            </a:r>
            <a:r>
              <a:rPr lang="en-US" sz="2400" dirty="0" smtClean="0"/>
              <a:t>their respective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attributes.</a:t>
            </a:r>
            <a:endParaRPr lang="en-IN" sz="22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779" y="1544428"/>
            <a:ext cx="3096344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412776"/>
            <a:ext cx="2837275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999" y="1412776"/>
            <a:ext cx="3064923" cy="5004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742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" sz="2800" dirty="0" smtClean="0"/>
              <a:t>The </a:t>
            </a:r>
            <a:r>
              <a:rPr lang="en" sz="2800" dirty="0"/>
              <a:t>companies with the largest percentage of loans that have not been repaid fall into the following categories: </a:t>
            </a:r>
            <a:endParaRPr lang="en" sz="2800" dirty="0" smtClean="0"/>
          </a:p>
          <a:p>
            <a:pPr marL="0" indent="0">
              <a:buNone/>
            </a:pPr>
            <a:r>
              <a:rPr lang="en" dirty="0"/>
              <a:t> </a:t>
            </a:r>
            <a:r>
              <a:rPr lang="en" dirty="0" smtClean="0"/>
              <a:t>  </a:t>
            </a:r>
            <a:r>
              <a:rPr lang="en" sz="2500" dirty="0" smtClean="0"/>
              <a:t>Transport</a:t>
            </a:r>
            <a:r>
              <a:rPr lang="en" sz="2500" dirty="0"/>
              <a:t>: type 3 (16%), </a:t>
            </a:r>
            <a:endParaRPr lang="en" sz="2500" dirty="0" smtClean="0"/>
          </a:p>
          <a:p>
            <a:pPr marL="0" indent="0">
              <a:buNone/>
            </a:pPr>
            <a:r>
              <a:rPr lang="en" sz="2500" dirty="0"/>
              <a:t> </a:t>
            </a:r>
            <a:r>
              <a:rPr lang="en" sz="2500" dirty="0" smtClean="0"/>
              <a:t>  Industry</a:t>
            </a:r>
            <a:r>
              <a:rPr lang="en" sz="2500" dirty="0"/>
              <a:t>: type 13 (13.5%), </a:t>
            </a:r>
            <a:endParaRPr lang="en" sz="2500" dirty="0" smtClean="0"/>
          </a:p>
          <a:p>
            <a:pPr marL="0" indent="0">
              <a:buNone/>
            </a:pPr>
            <a:r>
              <a:rPr lang="en" sz="2500" dirty="0"/>
              <a:t> </a:t>
            </a:r>
            <a:r>
              <a:rPr lang="en" sz="2500" dirty="0" smtClean="0"/>
              <a:t>  Industry</a:t>
            </a:r>
            <a:r>
              <a:rPr lang="en" sz="2500" dirty="0"/>
              <a:t>: type 8 (12.5%) </a:t>
            </a:r>
            <a:endParaRPr lang="en" sz="2500" dirty="0" smtClean="0"/>
          </a:p>
          <a:p>
            <a:pPr marL="0" indent="0">
              <a:buNone/>
            </a:pPr>
            <a:r>
              <a:rPr lang="en" sz="2500" dirty="0"/>
              <a:t> </a:t>
            </a:r>
            <a:r>
              <a:rPr lang="en" sz="2500" dirty="0" smtClean="0"/>
              <a:t>  and </a:t>
            </a:r>
            <a:r>
              <a:rPr lang="en" sz="2500" dirty="0"/>
              <a:t>Restaurant </a:t>
            </a:r>
            <a:r>
              <a:rPr lang="en" sz="2500" dirty="0" smtClean="0"/>
              <a:t>(</a:t>
            </a:r>
            <a:r>
              <a:rPr lang="en" sz="2500" dirty="0"/>
              <a:t>&lt;</a:t>
            </a:r>
            <a:r>
              <a:rPr lang="en" sz="2500" dirty="0" smtClean="0"/>
              <a:t> </a:t>
            </a:r>
            <a:r>
              <a:rPr lang="en" sz="2500" dirty="0"/>
              <a:t>12%).</a:t>
            </a:r>
            <a:endParaRPr lang="en-IN" sz="2500" dirty="0"/>
          </a:p>
        </p:txBody>
      </p:sp>
      <p:pic>
        <p:nvPicPr>
          <p:cNvPr id="4" name="Google Shape;17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1960" y="2780928"/>
            <a:ext cx="4778959" cy="32498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8315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</a:t>
            </a:r>
            <a:r>
              <a:rPr lang="en-US" sz="2300" dirty="0" smtClean="0"/>
              <a:t>REGION_RATING_CLIENT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attribute, rating 3 clients have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more defaulter percentage</a:t>
            </a:r>
            <a:r>
              <a:rPr lang="en-US" sz="2200" dirty="0" smtClean="0"/>
              <a:t>.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386395"/>
            <a:ext cx="4085431" cy="2326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12976"/>
            <a:ext cx="4752528" cy="3510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91868" y="4045025"/>
            <a:ext cx="392607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</a:t>
            </a:r>
            <a:r>
              <a:rPr lang="en-US" sz="2400" dirty="0" smtClean="0"/>
              <a:t>OCCUPATION_TYPE </a:t>
            </a:r>
          </a:p>
          <a:p>
            <a:r>
              <a:rPr lang="en-US" sz="2400" dirty="0" smtClean="0"/>
              <a:t>attribute, low skill </a:t>
            </a:r>
            <a:r>
              <a:rPr lang="en-US" sz="2400" dirty="0"/>
              <a:t>laborers</a:t>
            </a:r>
            <a:r>
              <a:rPr lang="en-US" sz="2400" dirty="0" smtClean="0"/>
              <a:t>,</a:t>
            </a:r>
          </a:p>
          <a:p>
            <a:r>
              <a:rPr lang="en-US" sz="2400" dirty="0" smtClean="0"/>
              <a:t>drivers</a:t>
            </a:r>
            <a:r>
              <a:rPr lang="en-US" sz="2400" dirty="0"/>
              <a:t>, </a:t>
            </a:r>
            <a:r>
              <a:rPr lang="en-US" sz="2400" dirty="0" smtClean="0"/>
              <a:t>bar men </a:t>
            </a:r>
            <a:r>
              <a:rPr lang="en-US" sz="2400" dirty="0" err="1"/>
              <a:t>etc</a:t>
            </a:r>
            <a:r>
              <a:rPr lang="en-US" sz="2400" dirty="0"/>
              <a:t> </a:t>
            </a:r>
            <a:r>
              <a:rPr lang="en-US" sz="2400" dirty="0" smtClean="0"/>
              <a:t>have</a:t>
            </a:r>
          </a:p>
          <a:p>
            <a:r>
              <a:rPr lang="en-US" sz="2400" dirty="0" smtClean="0"/>
              <a:t>more </a:t>
            </a:r>
            <a:r>
              <a:rPr lang="en-US" sz="2400" dirty="0"/>
              <a:t>defaulter percentage. 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25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Correlation between numeric </a:t>
            </a:r>
            <a:r>
              <a:rPr lang="en-IN" dirty="0" smtClean="0"/>
              <a:t>variable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sz="2200" dirty="0" smtClean="0"/>
              <a:t>Correlating </a:t>
            </a:r>
            <a:r>
              <a:rPr lang="en-US" sz="2200" dirty="0"/>
              <a:t>factors </a:t>
            </a:r>
            <a:r>
              <a:rPr lang="en-US" sz="2200" dirty="0" smtClean="0"/>
              <a:t>among </a:t>
            </a:r>
            <a:r>
              <a:rPr lang="en-US" sz="2200" dirty="0" err="1" smtClean="0"/>
              <a:t>repayers</a:t>
            </a:r>
            <a:r>
              <a:rPr lang="en-US" sz="2200" dirty="0" smtClean="0"/>
              <a:t>:</a:t>
            </a:r>
          </a:p>
          <a:p>
            <a:pPr marL="0" lvl="0" indent="0">
              <a:buNone/>
            </a:pPr>
            <a:r>
              <a:rPr lang="en-US" sz="2200" dirty="0"/>
              <a:t> </a:t>
            </a:r>
            <a:r>
              <a:rPr lang="en-US" sz="2200" dirty="0" smtClean="0"/>
              <a:t>         </a:t>
            </a:r>
            <a:r>
              <a:rPr lang="en-US" sz="2100" dirty="0" smtClean="0"/>
              <a:t>Credit </a:t>
            </a:r>
            <a:r>
              <a:rPr lang="en-US" sz="2100" dirty="0"/>
              <a:t>amount is highly correlated </a:t>
            </a:r>
            <a:endParaRPr lang="en-US" sz="2100" dirty="0" smtClean="0"/>
          </a:p>
          <a:p>
            <a:pPr marL="0" lvl="0" indent="0">
              <a:buNone/>
            </a:pPr>
            <a:r>
              <a:rPr lang="en-US" sz="2100" dirty="0"/>
              <a:t> </a:t>
            </a:r>
            <a:r>
              <a:rPr lang="en-US" sz="2100" dirty="0" smtClean="0"/>
              <a:t>          with amount </a:t>
            </a:r>
            <a:r>
              <a:rPr lang="en-US" sz="2100" dirty="0"/>
              <a:t>of goods price, loan </a:t>
            </a:r>
            <a:endParaRPr lang="en-US" sz="2100" dirty="0" smtClean="0"/>
          </a:p>
          <a:p>
            <a:pPr marL="0" lvl="0" indent="0">
              <a:buNone/>
            </a:pPr>
            <a:r>
              <a:rPr lang="en-US" sz="2100" dirty="0"/>
              <a:t> </a:t>
            </a:r>
            <a:r>
              <a:rPr lang="en-US" sz="2100" dirty="0" smtClean="0"/>
              <a:t>          annuity</a:t>
            </a:r>
            <a:r>
              <a:rPr lang="en-US" sz="2100" dirty="0"/>
              <a:t>, total </a:t>
            </a:r>
            <a:r>
              <a:rPr lang="en-US" sz="2100" dirty="0" smtClean="0"/>
              <a:t>income.</a:t>
            </a:r>
            <a:endParaRPr lang="en-IN" sz="2100" dirty="0"/>
          </a:p>
          <a:p>
            <a:endParaRPr lang="en-IN" sz="2100" dirty="0"/>
          </a:p>
        </p:txBody>
      </p:sp>
      <p:sp>
        <p:nvSpPr>
          <p:cNvPr id="4" name="AutoShape 4" descr="data:image/png;base64,iVBORw0KGgoAAAANSUhEUgAABHwAAAStCAYAAAA26kylAAAAOXRFWHRTb2Z0d2FyZQBNYXRwbG90bGliIHZlcnNpb24zLjcuMiwgaHR0cHM6Ly9tYXRwbG90bGliLm9yZy8pXeV/AAAACXBIWXMAAA9hAAAPYQGoP6dpAAEAAElEQVR4nOzdeVxV1f7/8fdhVhEcExxCEwGV0jRz6FZqThkOXVTEcNbUHMr5oqXkRPXNJCu5lgxynaecKlNTK0vMSrhOad0kGsAsLXJChfP7wx87jwcQEA9wfD1/j/34LfZee30++xyi2+e71toms9lsFgAAAAAAAOyGQ0knAAAAAAAAgOJFwQcAAAAAAMDOUPABAAAAAACwMxR8AAAAAAAA7AwFHwAAAAAAADtDwQcAAAAAAMDOUPABAAAAAACwMxR8AAAAAAAA7AwFHwAAAAAAADtDwQcAAAAAAMDOUPABAAAAAAAooE8++UTdunVTzZo1ZTKZtHHjxpve8/HHH6t58+Zyc3PTPffco3//+9+3PU8KPgAAAAAAAAV0/vx5NWnSRG+++WaB+p88eVJdu3bVww8/rIMHD2ratGkaN26c1q9ff1vzNJnNZvNtjQAAAAAAAGCHTCaT3n33XfXs2TPPPlOnTtXmzZt17Ngx49zIkSOVnJysffv23bbcmOEDAAAAAADuaJmZmcrIyLA4MjMzi2Xsffv2qVOnThbnOnfurC+//FJXrlwplhi5cbptIwMAAAAAgDuKaVSrkk6hSGbW6KIXX3zR8tzMmYqIiLjlsdPT01WjRg2LczVq1NDVq1f122+/ydvb+5Zj5IaCDwAAAAAAuKOFh4drwoQJFudcXV2LbXyTyWTxc87uOjeeL04UfAAYSqoab45ONNpXloTaPL7zsJVG+/LCXjaP7zJundG+srivzeNLkvOIVUb78oJgm8d3Gf/3hnWXZnWzeXy3GVuM9gqTv83jS1I/83Gjva9egM3jtz75jdH+tmVjm8dvsP+I0b4a28/m8SXJacgKo+31Zg+bx08fs8loZ87/p83ju07c8Hf8V560eXxJcp3yrtG+Eh1i8/jOo1Yb7ZL+W1gavoOstYNsHt+xd7zRLunvoCTil4YcLH4PS+BvkXTD36MS/nt48YUnbB6/3Oz3bB4T14o7xVnguZ6Xl5fS09Mtzv36669ycnJS1apVb0tMiYIPAAAAAAAoJiaH2zdjpaxq3bq1tmzZYnFu+/bteuCBB+Ts7Hzb4rJpMwAAAAAAQAGdO3dOSUlJSkpKknTttetJSUlKTU2VdG152IABA4z+I0eO1A8//KAJEybo2LFjio2NVUxMjCZNmnRb82SGDwAAAAAAQAF9+eWXateunfFzzt4/AwcOVHx8vNLS0ozijyTVq1dP77//vsaPH6+33npLNWvW1MKFCxUcfHuXbVLwAQAAAAAAKKC2bdsamy7nJj4+3urco48+qq+//vo2ZmWNgg8AAAAAACgW7OFTerCHDwAAAAAAgJ2h4AMAAAAAAGBnKPgAAAAAAADYGfbwAQAAAAAAxYI9fEoPZvgAAAAAAADYGQo+AAAAAAAAdoYlXQAAAAAAoFiwpKv0YIYPbkl6errGjh2re+65R66urqpTp466deumjz76SJJUt25dmUwmJSYmWtz33HPPqW3bthZ98jpy+t3MwYMH1bt3b9WoUUNubm7y8/PT8OHDdeLECUlSSkqKTCaTkpKSrO5t27atnnvuuQL/fKPr861QoYIaNGigQYMG6auvvrLot2fPHou+VatWVfv27fXZZ59Z9IuIiMj1swgICLDIyWQyadWqVRb3RkVFqW7duvl/WAAAAAAAu0bBB0WWkpKi5s2ba9euXXrllVd06NAhbdu2Te3atdPo0aONfm5ubpo6dWqe4xw4cEBpaWlKS0vT+vXrJUnHjx83zm3YsOGmuWzdulWtWrVSZmamli9frmPHjuk///mPPD099cILL9z6wxZAXFyc0tLSdOTIEb311ls6d+6cWrZsqYSEBKu+Oc+3Z88eVa9eXU888YR+/fVXiz6NGzc2PoOcY+/evRZ93Nzc9Pzzz+vKlSu39dkAAAAAAGULS7pQZM8884xMJpO++OILVahQwTjfuHFjDRkyxPh5xIgRio6O1vvvv6+uXbtajVO9enWjXaVKFUnSXXfdpUqVKhUojwsXLmjw4MHq2rWr3n33XeN8vXr11LJlS/3xxx+FfLKiqVSpkry8vCRdm7XUqVMnDRw4UGPGjFG3bt1UuXJlo2/O83l5een555/XmjVrtH//fnXr1s3o4+TkZIyXl9DQUG3ZskXvvPOOnnnmmdvzYAAAAACAMocZPiiSM2fOaNu2bRo9erRFsSfH9cWaunXrauTIkQoPD1d2dnax5/Lhhx/qt99+05QpU3K9XtDC0e0wfvx4/fXXX9qxY0eu1y9cuKC4uDhJkrOzc6HH9/Dw0LRp0zRr1iydP3/+lnIFAAAAgFuV33YdpfmwRxR8UCTfffedzGazxZ4y+Xn++ed18uRJLV++vNhz+fbbbyWpwLm0adNG7u7uFsenn35a7Hldn1NKSorF+dq1axuxFyxYoObNm+uxxx6z6HPo0CGrPIcNG2YV45lnnpGbm5tee+21AuWUmZmpjIwMiyMzM7NoDwgAAAAAKJUo+KBIzGazJBW4Elq9enVNmjRJM2bM0OXLl29LLgW1evVqJSUlWRwPPPBAseZ0Y243fk6ffvqpvv76a61cuVI+Pj6Kj4+3muHj7+9vlefcuXOtYri6umrWrFn6v//7P/322283zSkyMlKenp4WR2Rk5C08JQAAAACgtGEPHxRJgwYNZDKZdOzYMfXs2bNA90yYMEGLFi3SokWLijUXPz8/SdI333yj1q1b37R/nTp15Ovra3GuXLlyxZpTjmPHjkm6tp/Q9erVq6dKlSrJz89Ply5d0pNPPqnDhw/L1dXV6OPi4mKVZ17CwsL06quvas6cOTd9Q1d4eLgmTJhgce76uAAAAABQVLyWvfRghg+KpEqVKurcubPeeuutXPeOyW2jZHd3d73wwguaO3euMjIyii2XTp06qVq1anrllVdyvW6rTZtzExUVJQ8PD3Xo0CHPPv3791d2dvYtFcIcHBwUGRmp6Ohoq+VjN3J1dZWHh4fFQcEHAAAAAOwLBR8U2aJFi5SVlaUHH3xQ69ev17fffqtjx45p4cKFec60efrpp+Xp6amVK1cWWx4VKlTQkiVL9N5776l79+7auXOnUlJS9OWXX2rKlCkaOXJkscQ5ffq01RKr9PR04/off/yh9PR0/fDDD9qxY4d69eqlFStWKDo6Ot+Nox0cHPTcc8/ppZde0oULF4zzV69eVXp6usVx6tSpPMd54okn1LJlSy1evLhYnhcAAAAAUHZR8EGR1atXT19//bXatWuniRMnKjAwUB07dtRHH32k6OjoXO9xdnbW7NmzdenSpWLNpUePHvr888/l7Oysfv36KSAgQKGhofrzzz81Z86cYomxYsUK3X///RbHv//9b+P64MGD5e3trYCAAI0aNUru7u764osv1K9fv5uOPWTIEF25ckVvvvmmce7IkSPy9va2OHx8fPId5+WXXy72zxYAAAAAUPawhw9uibe3t958802LQsX1clteFBoaqtDQ0Fz7t23bttCbMOd44IEHtH79+jyv161bN8+x9+zZU6ifb1TQnPN6vgoVKujMmTPGzxEREYqIiMh3rNxyat26dZE/PwAAAAC4VezhU3owwwcAAAAAAMDOUPBBqbd8+XK5u7vnejRu3Lik0wMAAAAAoNRhSRdKve7du6tly5a5XnN2drZxNgAAAAAAlH4UfFDqVaxYURUrVizpNAAAAAAAN8EePqUHS7oAAAAAAADsDAUfAAAAAAAAO8OSLgAAAAAAUCxY0lV6MMMHAAAAAADAzlDwAQAAAAAAsDMUfAAAAAAAAOwMe/gAAAAAAIBiwR4+pQczfAAAAAAAAOwMBR8AAAAAAAA7YzKbzeaSTgIAAAAAAJR97jMeK+kUiuTcrI9KOoVixwwfAAAAAAAAO0PBBwAAAAAAwM7wli4AhitLQkskrvOwlUbbNKqVzeOboxON9tXsHTaP7+TQ0WinXYi1eXxJ8i4/xGhfyf7Q5vGdHTobbfORWTaPb2o8w2ifH98xn563T4UFf//u/dythc3j19pywGiXxGdw/fNfmtvD5vElyW36JqN9dWmYzeM7DVxmtLO3Pm3z+A5Bb/8df+NQm8eXJIeeMUb70qxuNo/vNmNLqYl/cXpXm8eXpHJz3/87hxeesH382e8Z7csLe9k8vsu4dX/Hf7OPzeNLksuYNSWaw/Xxs9YOsnl8SXLsHW+0r0SH2Dy+86jVRruk/30A3AoKPgAAAAAAoFjwWvbSgyVdAAAAAAAAdoaCDwAAAAAAgJ2h4AMAAAAAAGBn2MMHAAAAAAAUC5OJPXxKC2b4AAAAAAAA2BkKPgAAAAAAAHaGJV0AAAAAAKBY8Fr20oMZPgAAAAAAAHaGgg8AAAAAAICdoeADAAAAAABgZ9jDBwAAAAAAFAv28Ck9mOFThnz++edydHRUly5dLM6npKTIZDLJyclJP//8s8W1tLQ0OTk5yWQyKSUlRRERETKZTPkeKSkp+eYRERGhpk2bWvxsMpk0cuRIi35JSUm5jrd+/Xq1bdtWnp6ecnd313333adZs2bpzJkzRp+LFy9q5syZ8vf3l6urq6pVq6ZevXrpyJEjVrmYTCarz0SSXnnlFZlMJrVt29aq/41HQEBAvs+c8xnnd0RERBj9ly5dqgcffFAVKlRQxYoV9cgjj2jr1q3G9UGDBt10vBwrVqyQo6Oj1ecrSXv27JHJZNIff/yRb/4AAAAAgDsLBZ8yJDY2VmPHjtXevXuVmppqdb1mzZpKSEiwOLd06VLVqlXL+HnSpElKS0szjtq1a2vWrFkW5+rUqVPo3Nzc3BQTE6MTJ07k22/69OkKCQlRixYt9MEHH+jw4cOaP3++kpOT9Z///EeSlJmZqQ4dOig2NlazZ8/WiRMn9P777ysrK0stW7ZUYmKixZje3t7avXu3fvrpJ4vzcXFxuvvuu61yaNy4scXzpqWlae/evfnmXadOHYv+EydOtBpn0qRJkq59xiNGjFCfPn2UnJysL774Qg8//LB69OihN998U5L0+uuvW9ybk++N56Rr3/uUKVO0atUqXbhwId88AQAAAACQWNJVZpw/f15r1qzRgQMHlJ6ervj4eM2YMcOiz8CBAxUXF6fw8HDjXHx8vAYOHKjZs2dLktzd3eXu7m5cd3R0VMWKFeXl5XVL+fn7++uuu+7S888/rzVr1uTa54svvtC8efMUFRWlZ5991jhft25ddezY0ZilEhUVpX379ungwYNq0qSJJMnHx0fr169Xy5YtNXToUB0+fNiYBXPXXXepefPmWrp0qaZPny7p2myo3377Tb1799bRo0ct8nBycir08zo6Olrc4+7unus4iYmJmj9/vhYuXKixY8ca5+fOnatLly5pwoQJ6tGjh+rUqSNPT0+LeytVqmQ1XkpKij7//HOtX79eu3fv1rp16zRgwIBC5Q4AAAAAuPMww6eMWL16tfz9/eXv76+wsDDFxcXJbDZb9OnevbvOnj1rzFbZu3evzpw5o27dutkkx5deeknr16/XgQMHcr2+fPlyubu765lnnsn1eqVKlSRdW8LUsWNHo9iTw8HBQePHj9fRo0eVnJxscW3IkCGKj483fo6NjdVTTz0lFxeXoj9QEaxcuVLu7u4aMWKE1bWJEyfqypUrWr9+fYHHi42N1RNPPCFPT0+FhYUpJiamONMFAAAAgGJlcjCVycMeUfApI2JiYhQWFiZJ6tKli86dO6ePPvrIoo+zs7PCwsIUGxsr6VqxICwsTM7OzjbJsVmzZurTp4/+9a9/5Xr922+/1T333HPTfE6cOKGGDRvmei3n/I1Lx4KCgpSRkaFPPvnEmA01ZMiQXMc4dOiQMdMp5xg2bNjNHq9ATpw4ofr16+daaKpZs6Y8PT1vuuwtR3Z2tuLj443vvW/fvtq3b5++++67W8oxMzNTGRkZFkdmZuYtjQkAAAAAKF0o+JQBx48f1xdffKG+fftKurYkKSQkxCjsXG/o0KFau3at0tPTtXbt2jyLHrfLnDlz9Omnn2r79u1W18xms8VmxEWRM6vpxnFyil1xcXFau3at/Pz8dN999+U6hr+/v5KSkiyOuXPn3lJeBVWYz2D79u06f/68Hn/8cUlStWrV1KlTp1y/98KIjIyUp6enxREZGXlLYwIAAAAAShf28CkDYmJidPXqVYvNl81ms5ydnXX27FmLvoGBgQoICFBoaKgaNmyowMBAJSUl2SzX+vXra/jw4frXv/5ltfzIz89Pe/fu1ZUrV/Kd5ePn52e1706Ob775RpLUoEEDq2tDhgxRy5Ytdfjw4XwLXS4uLvL19S3I4xRazjNevnzZapbPL7/8ooyMjFxzz01sbKzOnDmj8uXLG+eys7N18OBBzZ49W46OjkXKMTw8XBMmTLA45+rqWqSxAAAAAOB69ro8qixihk8pd/XqVSUkJGj+/PkWM1KSk5Pl4+Oj5cuXW90zZMgQ7dmzx+aze3LMmDFDJ06c0KpVqyzO9+vXT+fOndOiRYtyvS9n0+a+fftq586dVvv0ZGdna8GCBWrUqJHV/j7StbdvNW7cWIcPH1a/fv2K52EKqW/fvjp37pwWL15sde3VV1+Vs7OzgoODbzrO77//rk2bNmnVqlVWs5HOnTunDz74oMg5urq6ysPDw+Kg4AMAAAAA9oUZPqXc1q1bdfbsWQ0dOtTqrU69evVSTEyMgoKCLM4PHz5cvXv3NjZBtrUaNWpowoQJ+r//+z+L8y1bttSUKVM0ceJE/fzzz3ryySdVs2ZNfffdd/r3v/+tf/zjH3r22Wc1fvx4bdq0Sd26ddP8+fPVsmVLnTp1SvPmzdOxY8e0c+fOPJdF7dq1S1euXMn32a9evar09HSLcyaTSTVq1LjlZ2/durWeffZZTZ48WZcvX1bPnj115coVLVu2TK+//rqioqIK9Nr7//znP6patap69+4tBwfLumxQUJDV937o0CFVrFjRol/Tpk1v+XkAAAAAAGUTBZ9SLiYmRh06dLAq9khScHCw5s2bpzNnzlicd3JyUrVq1WyVYq4mT56s6OhoXbp0yeL8yy+/rObNm+utt97Sv//9b2VnZ6t+/frq1auXBg4cKElyc3PTrl27FBkZqWnTpumHH35QxYoV1a5dOyUmJiowMDDPuBUqVLhpbkeOHJG3t7fFOVdXV6tciyoqKkr33XefoqOj9cILL8hkMqlZs2bauHFjgd+YFhsbqyeffNKq2CNd+95DQkJ06tQp49wjjzxi1e/Gt7gBAAAAAO4cFHxKuS1btuR5rVmzZsZ/1Of3H/dNmzbN83pKSkqhc4qIiFBERESeP0tSxYoVdfr06Vzv79Onj/r06ZNvjPLly2v27NmaPXt2oXK5UVRUVKH6F9TNxhkyZEihltTd+P3897//zbPvP//5T125ckXStdlUFHYAAAAAlBbs4VN6sIcPAAAAAACAnaHgAyvu7u55Hp9++mlJp3fbfPrpp/k+OwAAAAAAZQVLumAlv9e4X/9qeHvzwAMP2PQV9gAAAABgb1jSVXpQ8IEVX1/fkk6hRJQrV+6OfXYAAAAAgH1hSRcAAAAAAICdoeADAAAAAABgZ1jSBQAAAAAAigV7+JQezPABAAAAAACwMxR8AAAAAAAA7AwFHwAAAAAAADvDHj4AAAAAAKBYsIdP6cEMHwAAAAAAADtDwQcAAAAAAMDOmMxms7mkkwAAAAAAAGVfjYXdSzqFIjk1bnNJp1DsmOEDAAAAAABgZyj4AAAAAAAA2Bne0gXAcHlhrxKJ6zJundG+mr3D5vGdHDoabdOoVjaPb45ONNo9Ng+weXxJ2tQ9wWg7jm1j8/hZb3xutLN3jrV5fIcOb/ydy4qS+Q4c+/39HZwf18Hm8Sss3Gm0MyN72jy+a/hGo315QbDN40uSy/j1Rjt7w2Cbx3f4Z5zRzlo90ObxHUOWGu0rS0JtHl+SnIetNNol8Xtw/e/Apbk9bB7fbfomo10Sfwcky78FJf33uKR/B0rD/y4q6c8ga+0gm8eXJMfe8Ub7yuK+No/vPGKV0b74whM2j19u9ns2jwn7RMEHAAAAAAAUC17LXnqwpAsAAAAAAMDOUPABAAAAAACwMyzpAgAAAAAAxYIlXaUHM3wAAAAAAADsDAUfAAAAAAAAO0PBBwAAAAAAwM6whw8AAAAAACgW7OFTejDDBwAAAAAAwM5Q8AEAAAAAALAzFHwAAAAAAADsDHv4AAAAAACAYuHAtJJSg68Cpcbnn38uR0dHdenSxeJ8SkqKTCaTnJyc9PPPP1tcS0tLk5OTk0wmk1JSUhQRESGTyZTvkZKSctNcMjIyNH36dAUEBMjNzU1eXl7q0KGDNmzYILPZLElq27atMaaLi4vq16+v8PBwZWZmWoyVVx6rVq2SJO3Zs8c45+DgIE9PT91///2aMmWK0tLSLMaKiIhQ06ZNJUl169bN9znbtm1biE8fAAAAAGBPKPig1IiNjdXYsWO1d+9epaamWl2vWbOmEhISLM4tXbpUtWrVMn6eNGmS0tLSjKN27dqaNWuWxbk6derkm8cff/yhNm3aKCEhQeHh4fr666/1ySefKCQkRFOmTNGff/5p9B0+fLjS0tL03Xff6ZVXXtFbb72liIgIqzHj4uIsckhLS1PPnj0t+hw/fly//PKLDhw4oKlTp2rnzp0KDAzUoUOHcs3zwIEDxljr1683xsg5t2HDhnyfEwAAAABgv1jShVLh/PnzWrNmjQ4cOKD09HTFx8drxowZFn0GDhyouLg4hYeHG+fi4+M1cOBAzZ49W5Lk7u4ud3d347qjo6MqVqwoLy+vAucybdo0paSk6MSJE6pZs6Zx3s/PT6GhoXJzczPOlS9f3hj77rvv1ooVK7R9+3ZFRkZajFmpUqWb5nDXXXcZ/fz8/NSjRw/df//9GjVqlPbu3WvVv3r16ka7SpUqFmMAAAAAQElwNPFa9tKCGT4oFVavXi1/f3/5+/srLCxMcXFxxtKpHN27d9fZs2eN4sfevXt15swZdevWrdjyyM7O1qpVq/TUU09ZFHtyuLu7y8kp9zppcnKyPvvsMzk7OxdLLuXKldPIkSP12Wef6ddffy2WMQEAAAAAdwYKPigVYmJiFBYWJknq0qWLzp07p48++siij7Ozs8LCwhQbGyvp2hKwsLCwYiuwSNJvv/2ms2fPKiAgoED9Fy1aJHd3d7m6uqpp06Y6ffq0Jk+ebNUvNDTUmH2Uc3z//fc3HT8nj4LsO1RQmZmZysjIsDhu3HcIAAAAAFC2UfBBiTt+/Li++OIL9e3bV5Lk5OSkkJAQo7BzvaFDh2rt2rVKT0/X2rVrNWTIkGLNJWdWkamA0xCfeuopJSUlad++ferTp4+GDBmi4OBgq34LFixQUlKSxXGzvYSKkk9BREZGytPT0+K4cQkaAAAAAKBsYw8flLiYmBhdvXrVYvNls9ksZ2dnnT171qJvYGCgAgICFBoaqoYNGyowMFBJSUnFlkv16tVVuXJlHTt2rED9PT095evrK0latmyZGjdurJiYGA0dOtSin5eXl9GvMHLyqFu3bqHvzUt4eLgmTJhgcc7V1bXYxgcAAABw53J0YA+f0oIZPihRV69eVUJCgubPn28x+yU5OVk+Pj5avny51T1DhgzRnj17in12jyQ5ODgoJCREy5cv1y+//GJ1/fz587p69Wqu9zo7O2vatGl6/vnndeHChVvO5eLFi3r77bf1yCOPWGzQfKtcXV3l4eFhcVDwAQAAAAD7QsEHJWrr1q06e/ashg4dqsDAQIujV69eiomJsbpn+PDhOn36tIYNG3Zbcpo3b57q1Kmjli1bKiEhQUePHtW3336r2NhYNW3aVOfOncvz3n79+slkMmnRokUW5//44w+lp6dbHOfPn7fo8+uvvyo9PV3ffvutVq1apYceeki//faboqOjb8tzAgAAAADsF0u6UKJiYmLUoUMHeXp6Wl0LDg7WvHnzdObMGYvzTk5Oqlat2m3LqXLlykpMTNRLL72kOXPm6IcfflDlypV177336v/+7/9yzTWHi4uLxowZo1deeUUjR440XhE/ePBgq76RkZH617/+Zfzs7+8vk8kkd3d33XPPPerUqZMmTJhQqFfKAwAAAEBJ4rXspQcFH5SoLVu25HmtWbNmxqbFN76i/XpNmzbN83pR326Vs5FxfpsZ79mzJ9fz06ZN07Rp04yf88tdktq2bXvTPjkiIiIUERFxS2MAAAAAAOwfS7oAAAAAAADsDAUf3HHc3d3zPD799NOSTg8AAAAAgFvGki7ccfJ7jfv1r4YHAAAAABSOI9NKSg0KPrjj+Pr6lnQKAAAAAADcVtTeAAAAAAAA7AwFHwAAAAAAADvDki4AAAAAAFAsHE2mkk4B/x8zfAAAAAAAAOwMBR8AAAAAAAA7w5IuAAAAAABQLFjSVXowwwcAAAAAAMDOUPABAAAAAACwMxR8AAAAAAAA7IzJbDabSzoJAAAAAABQ9t2/LKSkUyiSg2GrSzqFYscMHwAAAAAAADtDwQcAAAAAAMDO8Fp2AIYri/uWSFznEauMdtqFWJvH9y4/xGj32DzA5vE3dU8w2qZRrWweX5LM0YlGO2hTf5vH39rjP0Y7e+9Em8d3+Md8o535ypM2jy9JrlPeNdq/9/+HzeNX/c9eo31xelebxy83932jnRnZ0+bxJck1fKPRzt76tM3jOwS9bbSzVg+0eXzHkKVG++oy2/8dkCSnsL//FpTEP4vX/3N4aW4Pm8d3m77JaJ8f39Hm8SWpwoIdRjt71zibx3dov9BoX17Yy+bxXcat+zv+gmCbx5ckl/Hr/87hzT62jz9mjdG+ujTM5vElyWngMqNd0p9BSf8tKosceSt7qcEMHwAAAAAAADtDwQcAAAAAAMDOUPABAAAAAACwM+zhAwAAAAAAioWjA5v4lBbM8AEAAAAAALAzFHwAAAAAAADsDAUfAAAAAAAAO8MePgAAAAAAoFg4mtjDp7Rghg8AAAAAAICdoeADAAAAAABgZ1jSBQAAAAAAigWvZS89mOEDAAAAAABQSIsWLVK9evXk5uam5s2b69NPP823//Lly9WkSROVL19e3t7eGjx4sH7//ffblh8FH9x2n3/+uRwdHdWlSxeL8ykpKTKZTHJyctLPP/9scS0tLU1OTk4ymUxKSUlRRESETCZTvkdKSkqB8vnpp5/k4uKigICAXK+bTCa5ubnphx9+sDjfs2dPDRo0yPh50KBBMplMeumllyz6bdy4UabrNiqLj49XpUqVco1VqVIlxcfHW8TeuHGj4uPjb/q8s2fPlre3t86cOWMxZnJyslxcXLRp06YCfBoAAAAAgMJavXq1nnvuOU2fPl0HDx7Uww8/rMcff1ypqam59t+7d68GDBigoUOH6siRI1q7dq0OHDigYcOG3bYcKfjgtouNjdXYsWO1d+/eXH/5a9asqYSEBItzS5cuVa1atYyfJ02apLS0NOOoXbu2Zs2aZXGuTp06BconPj5effr00YULF/TZZ5/l2sdkMmnGjBk3HcvNzU0vv/yyzp49W6DYBRUSEmLxbK1bt9bw4cMtzk2dOlV16tTR6NGjjfuuXLmiQYMGqV+/furRo0ex5gQAAAAAuOa1117T0KFDNWzYMDVs2FBRUVGqU6eOoqOjc+2fmJiounXraty4capXr57+8Y9/aMSIEfryyy9vW44UfHBbnT9/XmvWrNGoUaMUFBRkMZslx8CBAxUXF2dxLj4+XgMHDjR+dnd3l5eXl3E4OjqqYsWKVuduxmw2Ky4uTv3791e/fv0UExOTa7+xY8dq2bJlOnToUL7jdejQQV5eXoqMjLxp7MIoV66cxbO5uLiofPnyVucSEhK0adMmrVu3TpI0d+5cnTlzRgsXLizWfAAAAACgIBxNZfPIzMxURkaGxZGZmZnrM16+fFlfffWVOnXqZHG+U6dO+vzzz3O9p02bNvrpp5/0/vvvy2w269SpU1q3bp2eeOKJYv8OclDwwW21evVq+fv7y9/fX2FhYYqLi5PZbLbo0717d509e1Z79+6VdG2q25kzZ9StW7diz2f37t26cOGCOnTooP79+2vNmjX666+/rPq1adNGQUFBCg8Pz3c8R0dHzZs3T2+88YZ++umnYs/3ZgICAjRv3jyNGjVKH374oSIjIxUXFycPDw+b5wIAAAAAZVVkZKQ8PT0tjrz+D/u//fabsrKyVKNGDYvzNWrUUHp6eq73tGnTRsuXL1dISIhcXFzk5eWlSpUq6Y033ij2Z8lBwQe3VUxMjMLCwiRJXbp00blz5/TRRx9Z9HF2dlZYWJhiY2MlXVsCFhYWJmdn59uST9++feXo6KjGjRvL19dXq1evzrVvZGSktm3bdtONt5588kk1bdpUM2fOLPZ8C+LZZ59VYGCgunbtqlGjRql9+/b59i9M5RoAAAAA7gTh4eH6888/LY6bTQC4fu9W6dqKkhvP5Th69KjGjRunGTNm6KuvvtK2bdt08uRJjRw5stie4UYUfHDbHD9+XF988YX69u0rSXJyclJISIhR2Lne0KFDtXbtWqWnp2vt2rUaMmRIsefzxx9/aMOGDUYBSpJFoelGjRo10oABAzR16tSbjv3yyy9r6dKlOnr0aLHlW1Amk0nTp09Xdna2nn/++Zv2L0zlGgAAAADuBK6urvLw8LA4XF1dc+1brVo1OTo6Ws3m+fXXX61m/eSIjIzUQw89pMmTJ+u+++5T586dtWjRIsXGxiotLa3Yn0eSnG7LqICuzaa5evWqxebLZrNZzs7OVpscBwYGKiAgQKGhoWrYsKECAwOVlJRUrPmsWLFCly5dUsuWLS3yyc7O1tGjR9WoUSOre1588UX5+flp48aN+Y79yCOPqHPnzpo2bZrFm7wkycPDQ+fOnVNWVpbFPkNZWVk6d+6cPD09b+m5pGvFtOv///yEh4drwoQJFufy+kMGAAAAAIXh6JD7DBd74uLioubNm2vHjh168sknjfM7duzI8+U5Fy5csPrvtZz/Prxx25Piwgwf3BZXr15VQkKC5s+fr6SkJONITk6Wj4+Pli9fbnXPkCFDtGfPntsyu0e6VoCaOHGiVT7t2rXLc5ZPnTp1NGbMGE2bNk1ZWVn5jv/SSy9py5YtVpt0BQQEKCsrSwcPHrQ4//XXXysrK0v+/v639mCFVJjKNQAAAADA2oQJE7RkyRLFxsbq2LFjGj9+vFJTU40lWuHh4RowYIDRv1u3btqwYYOio6P1/fff67PPPtO4ceP04IMPqmbNmrclR2b44LbYunWrzp49q6FDh1rNYOnVq5diYmIUFBRkcX748OHq3bu3KlWqVOz5JCUl6euvv9by5csVEBBgcS00NFTTp09XZGRkrvsGhYeH65133tHJkycVEhKSZ4x7771XTz31lNWmW40aNdLjjz+uIUOG6LXXXlP9+vX1v//9TxMmTNDjjz+e68wiAAAAAEDpFRISot9//12zZs1SWlqaAgMD9f7778vHx0eSlJaWptTUVKP/oEGD9Ndff+nNN9/UxIkTValSJbVv314vv/zybcuRGT64LWJiYtShQ4dclysFBwcrKSlJZ86csTjv5OSkatWqFWhZUlHyadSokVWxR5J69uypM2fOaMuWLbneW6VKFU2dOlWXLl26aZzZs2fnOh1v1apV6tChg0aNGqVGjRpp1KhReuyxx7Ry5crCPwwAAAAAlFKOJlOZPIrimWeeUUpKijIzM/XVV1/pkUceMa7Fx8drz549Fv3Hjh2rI0eO6MKFC/rll1+0bNkyiy1QihszfHBb5FU8kaRmzZoZRZH81io2bdo0z+spKSmFyie/V91Vr15dV69eNX7OLWZ4eLjVDu3x8fFW/Xx8fHItDHl4eOi1117Ta6+9lm+eeT3vjX8obtS2bdvbtu4TAAAAAFD2MMMHAAAAAADAzlDwgd1wd3fP8/j0009LOj0AAAAAAGyGJV2wG/m9xv12rosEAAAAAFxT1P1wUPwo+MBu+Pr6lnQKAAAAAACUCizpAgAAAAAAsDPM8AEAAAAAAMXCkWklpQZfBQAAAAAAgJ2h4AMAAAAAAGBnKPgAAAAAAADYGfbwAQAAAAAAxYLXspcezPABAAAAAACwMxR8AAAAAAAA7AwFHwAAAAAAADtjMpvN5pJOAgAAAAAAlH3/3DqwpFMokg1BS0s6hWLHDB8AAAAAAAA7Q8EHAAAAAADAzvBadgCGywuCSySuy/j1RvtK9oc2j+/s0NloO45tY/P4WW98brSDNvW3eXxJ2trjP0bbNKqVzeOboxONdvaucTaP79B+odHOWjHA5vElybFfgtE+P66DzeNXWLjTaGdG9rR5fNfwjUb78sJeNo8vSS7j1hnt7A2DbR7f4Z9xpSb+lSWhNo8vSc7DVhrtkvh30vX/Pro0t4fN47tN32S0z415zObxJcn9zY+MdvbWp20e3yHobaNd0r8DpeFvUUl/BllrB9k8viQ59o432lcW97V5fOcRq4z2xeldbR6/3Nz3bR6zOPFa9tKDGT4AAAAAAAB2hoIPAAAAAACAnaHgAwAAAAAAYGfYwwcAAAAAABQLR6aVlBp8FQAAAAAAAHaGgg8AAAAAAICdYUkXAAAAAAAoFryWvfRghg8AAAAAAICdoeADAAAAAABgZyj4AAAAAAAA2Bn28AEAAAAAAMXC0YE9fEoLZvgAAAAAAADYGQo+duTzzz+Xo6OjunTpYnE+JSVFJpNJTk5O+vnnny2upaWlycnJSSaTSSkpKYqIiJDJZMr3SElJuWkuGRkZeuGFF9S4cWOVK1dOVatWVYsWLfTKK6/o7NmzFn2PHDmiPn36qHr16nJ1dVWDBg30wgsv6MKFC7k+Y9euXVW5cmW5ubnp3nvv1fz585WVlWXR7/p8K1SooAYNGmjQoEH66quvrMZcvHixmjRpogoVKqhSpUq6//779fLLL9/0GSVZfF6Ojo6qU6eOhg0bptOnT+eai7u7u5o0aaL4+HiLcfbs2SOTyaQ//vjDOGc2m/X222+rZcuWcnd3V6VKlfTAAw8oKirK+Gzy+r4CAgIKlD8AAAAAwD5R8LEjsbGxGjt2rPbu3avU1FSr6zVr1lRCQoLFuaVLl6pWrVrGz5MmTVJaWppx1K5dW7NmzbI4V6dOnXzzOHPmjFq1aqW4uDhNmjRJ+/fv12effaaZM2cqKSlJK1asMPomJiaqZcuWunz5st577z2dOHFC8+bN09KlS9WxY0ddvnzZ6Pvuu+/q0UcfVe3atbV792598803evbZZzV37lz17dtXZrPZIo+4uDilpaXpyJEjeuutt3Tu3Dm1bNnS4jOIiYnRhAkTNG7cOCUnJ+uzzz7TlClTdO7cuYJ96JIaN26stLQ0paamKjo6Wlu2bNGAAQNyzSU5OVkhISEaPHiwPvzww3zH7d+/v5577jn16NFDu3fvVlJSkl544QVt2rRJ27dvt4p//bF3794C5w8AAAAAsD/s4WMnzp8/rzVr1ujAgQNKT09XfHy8ZsyYYdFn4MCBiouLU3h4uHEuPj5eAwcO1OzZsyVJ7u7ucnd3N647OjqqYsWK8vLyKnAu06ZNU2pqqo4fP25RTAoICFBQUJBRmDGbzRo6dKgaNmyoDRs2yMHhWv3Rx8dHfn5+uv/++7VgwQJNnTpV58+f1/Dhw9W9e3e9/fbbxpjDhg1TjRo11L17d61Zs0YhISHGtUqVKhl5161bV506ddLAgQM1ZswYdevWTZUrV9aWLVvUp08fDR061LivcePGBX5WSXJycjLi1KpVS+PGjdOMGTN08eJFlStXziqXadOmaf78+dq+fbs6d+6c65hr1qzR8uXLtXHjRvXo0cM4X7duXXXv3l0ZGRm5xgcAAACAkuRoYg+f0oIZPnZi9erV8vf3l7+/v8LCwhQXF2c146V79+46e/asMftj7969OnPmjLp161ZseWRnZ2v16tUKCwuzKPZcz/T//wAkJSXp6NGjmjBhglHsydGkSRN16NBBK1eulCRt375dv//+uyZNmmQ1Xrdu3eTn52f0zc/48eP1119/aceOHZIkLy8vJSYm6ocffijUc+anXLlyys7O1tWrV62uZWVlac2aNTpz5oycnZ3zHGP58uXy9/e3KPbkMJlM8vT0LLZ8AQAAAAD2h4KPnYiJiVFYWJgkqUuXLjp37pw++ugjiz7Ozs4KCwtTbGyspGtLwMLCwvItPBTW6dOn9ccff8jf39/ifPPmzY3ZQ6GhoZKkEydOSJIaNmyY61gNGzY0+tysb0BAgNEnPzl72+TsQzRz5kxVqlRJdevWlb+/vwYNGqQ1a9YoOzv7pmPl5ptvvlF0dLQefPBBVaxY0TgfGhoqd3d3ubq6KiQkRFWqVNGwYcPyHOfbb7+1+gzzcujQIeOzzTnyGxsAAAAAYP9Y0mUHjh8/ri+++EIbNmyQdG2JT0hIiGJjY9WhQweLvkOHDlXr1q01b948rV27Vvv27ct1JsqtMt0wje/dd9/V5cuXNXXqVF28eLFAY5jNZqtxbpy1lF/fvPpdn5+3t7f27dunw4cP6+OPP9bnn3+ugQMHasmSJdq2bZvVzKPc5BRcsrKylJmZqbZt21osO5OkBQsWqEOHDvrxxx81YcIEjR8/Xr6+vvnmWZDnkSR/f39t3rzZ4tz1xaYbZWZmKjMz0+Kcq6urXF1dCxQPAAAAAPLiyLSSUoOCjx2IiYnR1atXLZZQmc1mOTs7W70RKzAwUAEBAQoNDVXDhg0VGBiopKSkYsulevXqqlSpkr755huL83fffbeka4WInDdR+fn5SZKOHj2qpk2bWo31zTffqEGDBhZ9jx07pjZt2uTat1GjRjfN79ixY5KkevXqWZwPDAxUYGCgRo8erb179+rhhx/Wxx9/rHbt2t10zJyCi6Ojo2rWrJlr4cTLy0u+vr7y9fXV2rVrdf/99+uBBx7IM2c/Pz8j15txcXHJt3h0o8jISL344osW52bOnKmIiIgCjwEAAAAAKN2ovZVxV69eVUJCgubPn6+kpCTjSE5Olo+Pj5YvX251z5AhQ7Rnzx4NGTKk2PNxcHBQnz59tGzZMqtXwN+oadOmCggI0IIFC6yWUCUnJ2vnzp3G8q9OnTqpSpUqmj9/vtU4mzdv1rfffmv0zU9UVJQ8PDysZj5dL6cIc/78+ZuOJ/1dcKlXr16BZsn4+voqODjYYvPsG/Xr108nTpzQpk2brK6ZzWb9+eefBcotN+Hh4frzzz8tjvxyAQAAAACUPczwKeO2bt2qs2fPaujQoVYb+fbq1UsxMTEKCgqyOD98+HD17t1blSpVui05zZs3T3v27FHLli01a9YsPfDAA6pQoYL++9//at++fQoMDJR0bVnVkiVL1KlTJ6MA4uXlpf3792vixIlq3bq1nnvuOUlShQoVtHjxYvXt21dPP/20xowZIw8PD3300UeaPHmyevXqpT59+ljk8ccffyg9PV2ZmZk6ceKEFi9erI0bNyohIcF49lGjRqlmzZpq3769ateurbS0NM2ZM0fVq1dX69atb8vnI0kTJ05UkyZN9OWXX+qBBx6wut6nTx+9++67Cg0N1QsvvKCOHTuqevXqOnTokBYsWKCxY8eqZ8+ekq4V/dLT0y3uN5lMqlGjRq6xWb4FAAAAAPaPgk8ZFxMTow4dOuT61qbg4GDNmzdPZ86csTjv5OSkatWq3bacqlatqi+++EIvv/yy/u///k8nT56Ug4ODGjRooJCQEKOII0kPPfSQEhMT9eKLL6pr167KyMjQ3XffrYEDByo8PNyiMNGrVy/t3r1b8+bN0yOPPKKLFy/K19dX06dP13PPPWe1583gwYMlSW5ubqpVq5b+8Y9/6IsvvlCzZs2MPh06dFBsbKyio6P1+++/q1q1amrdurU++ugjVa1a9bZ9Rvfee686dOigGTNm6P3337e6bjKZtGLFCr399tuKjY3VnDlz5OTkpAYNGmjAgAEWr3M/cuSIvL29Le53dXXVpUuXblv+AAAAAJAbXsteelDwKeO2bNmS57VmzZoZmxTntdmxdG1pVV7Xc95mVVienp6aN2+e5s2bd9O+9957r9atW1egcR9++GF98MEHN+2X3/NeLzg4WMHBwQXqm5uIiIib7n2TVy7bt2832m3btrXq5+DgoJEjR2rkyJG3FB8AAAAAcOdhDx8AAAAAAAA7wwwfFJq7u3ue1z744AM9/PDDNszm9rqTnhUAAAAAbpUjK7pKDQo+KLT8XuN+/avh7cGd9KwAAAAAAPtBwQeF5uvrW9Ip2Myd9KwAAAAAAPvBHj4AAAAAAAB2hhk+AAAAAACgWDjwWvZSgxk+AAAAAAAAdoaCDwAAAAAAgJ2h4AMAAAAAAGBn2MMHAAAAAAAUC0e28Ck1mOEDAAAAAABgZyj4AAAAAAAA2BmWdAEAAAAAgGLhwJKuUoMZPgAAAAAAAHbGZDabzSWdBAAAAAAAKPvGfzK8pFMokgWPvFPSKRQ7ZvgAAAAAAADYGfbwAQAAAAAAxYLXspceFHwAGC7N6lYicd1mbDHa5iOzbB7f1HiG0c7eOdbm8R06vPF3/L0TbR5fkhz+Mf/vHHaNs3389guNtmlUK5vHN0cnGu0rS0JtHl+SnIetNNqZ8/9p8/iuEzcY7azVA20e3zFkqdG+vCDY5vElyWX8eqN9aW4Pm8d3m77JaJuPzbF5fFPD54325YW9bB5fklzGrTPama88afP4rlPeNdol8Xt4/e/gxeldbR5fksrNfd9oZ4xoZ/P4Hot3G+2S/g5Kw9+ikv73QfbmYTaPL0kO3ZcY7Tvx9+D6+MCtYEkXAAAAAACAnaHgAwAAAAAAYGdY0gUAAAAAAIqFgwOb+JQWzPABAAAAAACwMxR8AAAAAAAA7AxLugAAAAAAQLHgteylBzN8AAAAAAAA7AwFHwAAAAAAADtDwQcAAAAAAMDOsIcPAAAAAAAoFryVvfRghg8AAAAAAICdsWnBZ9CgQTKZTDKZTHJyctLdd9+tUaNG6ezZs0afunXrGn2uP1566SWLsdavX6/27durcuXKKl++vPz9/TVkyBAdPHjQ6BMfH69KlSpZ3Hfx4kXNnDlT/v7+cnV1VbVq1dSrVy8dOXLEol9ERIRMJpNGjhxpcT4pKUkmk0kpKSk3fd6UlBSLZ6hcubIeeeQRffzxxxb9fvzxRw0dOlQ1a9aUi4uLfHx89Oyzz+r333+36Ne2bVtjLFdXV/n5+WnevHnKysrK83lzVKpUSfHx8cbPJpNJGzduvOkzzJs3T46Ojhaff17fUc7Rtm1bo19UVJTFeJ9//rm6du2qypUry83NTffee6/mz59vPMP1+bm5uemHH36wON+zZ08NGjTopnlLBft9y+95cp4553tMSkq6acynn35ajo6OWrVqlcWz5HfkPE/Od3Lq1Ck5Oztr2bJlucYYMWKE7rvvPkl//57eeAQEBBToMwIAAAAA2Cebz/Dp0qWL0tLSlJKSoiVLlmjLli165plnLPrMmjVLaWlpFsfYsWON61OnTlVISIiaNm2qzZs368iRI3r77bdVv359TZs2Lc/YmZmZ6tChg2JjYzV79mydOHFC77//vrKystSyZUslJiZa9Hdzc1NMTIxOnDhxS8+8c+dOpaWl6eOPP5aHh4e6du2qkydPSpK+//57PfDAAzpx4oRWrlyp7777Tv/+97/10UcfqXXr1jpz5ozFWMOHD1daWpqOHz+ucePG6fnnn9err756S/nlJy4uTlOmTFFsbKxx7sCBA8b3sn79eknS8ePHjXMbNmzIdax3331Xjz76qGrXrq3du3frm2++0bPPPqu5c+eqb9++MpvNFv1NJpNmzJhxS/kX5PdNuvnvXEFcuHBBq1ev1uTJkxUTE2Ocv37MqKgoeXh4WJx7/fXXLcapUaOGnnjiCcXFxVnFuHjxolatWqWhQ4ca5xo3bmyV+969ewuVOwAAAAAUB0dT2Tzskc338HF1dZWXl5ckqXbt2goJCbGYeSJJFStWNPrcKDExUa+88opef/11jRs3zjhfr149Pfroo1ZFg+tFRUVp3759OnjwoJo0aSJJ8vHx0fr169WyZUsNHTpUhw8flsl07dv29/fXXXfdpeeff15r1qwp8jNXrVpVXl5e8vLy0uLFi1W7dm1t375dI0aM0OjRo+Xi4qLt27erXLlykqS7775b999/v+rXr6/p06crOjraGKt8+fLGZzNmzBht2rRJGzdu1NSpU4ucX14+/vhjXbx4UbNmzVJCQoI++eQTPfLII6pevbrRp0qVKpKku+66K8/ZRZJ0/vx5DR8+XN27d9fbb79tnB82bJhq1Kih7t27a82aNQoJCTGujR07VvPnz9ekSZN07733FukZCvL7JuX/O1dQa9euVaNGjRQeHi5vb2+lpKSobt26FuN6enrKZDLdNNbQoUPVo0cPY4wc69at06VLlxQWFmacc3JyuuXcAQAAAAD2pUT38Pn++++1bds2OTs7F/ielStXyt3dPddZGpKMYk1uVqxYoY4dOxrFnhwODg4aP368jh49quTkZItrL730ktavX68DBw4UOMf8lC9fXpJ05coVnTlzRh9++KGeeeYZo9iTw8vLS0899ZRWr16dbxGrXLlyunLlSrHkdqOYmBiFhobK2dlZoaGhFrNWCmv79u36/fffNWnSJKtr3bp1k5+fn1auXGlxvk2bNgoKClJ4eHiR416vKL9vhRETE6OwsDB5enqqa9euuc7QKaiuXbvKy8vLqjgVGxurnj17qmrVqreYLQAAAADAntm84LN161a5u7urXLlyql+/vo4ePWo1O2Xq1Klyd3e3OPbs2SNJOnHihO655x45Of09Oem1116z6Pvnn3/mGvvEiRNq2LBhrtdyzt+4fKtZs2bq06eP/vWvfxX1kQ3nz59XeHi4HB0d9eijj+rbb7+V2WzON6ezZ8/q9OnTVteys7O1bds2ffjhh3rsscduObcbZWRkaP369cZMkrCwMK1bt04ZGRlFGi/nc83rWQMCAnJdOhcZGalt27bp008/LVLcgvy+Sfn/zhXEt99+q8TERGOGUlhYmOLi4pSdnV2kvB0dHTVgwADFx8cbBb+TJ0/q448/tljOJUmHDh2yyn3YsGFFigsAAAAAsA82X9LVrl07RUdH68KFC1qyZIlOnDhhtVfK5MmTrTbmrVWrltG+cRbPkCFD1L17d+3fv19hYWH5zojJS849uc0QmjNnjho2bKjt27frrrvuKvTYbdq0kYODgy5cuCBvb2/Fx8fr3nvv1f79+wud06JFi7RkyRJdvnxZktS/f3/NnDmz0DndzIoVK3TPPfcYs6GaNm2qe+65R6tWrdLTTz9d5HHz+m7MZnOun32jRo00YMAATZ06VZ9//nmh4xXk9026+e/czcTExKhz586qVq2apGszdIYOHaqdO3eqU6dOhc5buras6+WXX9auXbv02GOPKTY2VrVr11aHDh0s+vn7+2vz5s0W5ypWrJjnuJmZmcrMzLQ45+rqKldX1yLlCQAAAAA5HPJZdQPbsvkMnwoVKsjX11f33XefFi5cqMzMTL344osWfapVqyZfX1+LI2fJU4MGDfS///3PYhlTpUqV5Ovre9P/QPfz89PRo0dzvfbNN98Y49+ofv36Gj58uP71r38VqZi0evVqJScn6/Tp0/r555+NWTO+vr4ymUz55lS5cmWjiCBJTz31lJKSkvS///1PFy9eVExMjLFMzMPDQ+fOnbN641VWVpbOnTsnT0/PAuccGxurI0eOyMnJyTiOHDlS5GVdfn5+kqRjx47lev2bb77J9bOXpBdffFEHDx4s0FvFblSQ3zcp/9+5m8nKylJCQoLee+8947MqX768zpw5c0vL4Bo0aKCHH37YmCm0dOlSDR48WA4Olv/Yuri4WOVeo0aNPMeNjIyUp6enxREZGVnkPAEAAAAApU+J7uEjSTNnztSrr76qX375pUD9Q0NDde7cOS1atKjQsfr27audO3da7dOTnZ2tBQsWqFGjRlb7++SYMWOGTpw4YfG67YKqU6eO6tevb7XvStWqVdWxY0ctWrRIFy9etLiWnp6u5cuXKyQkxGLmi6enp3x9fVWnTh05Ojpa3BMQEKCsrCyLV9NL0tdff62srCz5+/sXKN9Dhw7pyy+/1J49e5SUlGQcn3zyiQ4cOKDDhw8X5vElSZ06dVKVKlU0f/58q2ubN2/Wt99+q9DQ0FzvrVOnjsaMGaNp06ZZFbMKq7C/bwXx/vvv66+//tLBgwctPq+1a9dq48aN+v3334s89tChQ7VhwwatX79eP/30kwYPHnzL+YaHh+vPP/+0OIprnyQAAAAAQOlQ4gWftm3bqnHjxpo3b55x7q+//lJ6errFkbN3TOvWrTVx4kRNnDhREyZM0N69e/XDDz8oMTFRMTExMplMVjMgcowfP14PPvigunXrprVr1yo1NVUHDhxQcHCwjh07Ztyfmxo1amjChAlauHBhsT7/m2++qczMTHXu3FmffPKJfvzxR23btk0dO3ZUrVq1NHfu3AKP1ahRIz3++OMaMmSIdu7cqZMnT2rnzp0aOnSoHn/8cTVq1Mii/8mTJy0KFElJSTp37pxiYmL04IMP6pFHHlFgYKBx/OMf/1Dr1q2LNGulQoUKWrx4sTZt2qSnn35a//3vf5WSkqKYmBgNGjRIvXr1Up8+ffK8Pzw8XL/88ot27txZ6NjXy+33Tcr/dy7H8ePHrT6vy5cvKyYmRk888YSaNGli8XkFBwerevXqWrZsWZHz7d27t5ydnTVixAg99thjFm/synH16lWr3E+dOpXnmK6urvLw8LA4WM4FAAAAAPalxAs+kjRhwgS98847+vHHHyVdm03j7e1tcUyZMsXo/+qrr2rFihU6ePCggoKC1KBBA/Xu3VvZ2dnat2+fPDw8co3j5uamXbt2aeDAgZo2bZp8fX3VpUsXOTo6KjExUa1atco3z8mTJ8vd3b34HlzXlu18+eWXql+/vkJCQlS/fn09/fTTateunfbt22e89rygVq1apQ4dOmjUqFFq1KiRRo0apccee8zqDVjStc/9/vvvtzg+//xzLVu2TMHBwbmOHxwcrGXLlhl7CBVGr169tHv3bv3444965JFH5O/vr9dee03Tp0/XqlWr8n3DWpUqVTR16lRdunSp0HFvdOPvm3Tz3znp2gyxGz+vgwcP6r333sv18zKZTPrnP/95S8u6ypcvr759++rs2bMaMmRIrn2OHDlilbuPj0+RYwIAAABAUTmayuZhj0zmomxKA8AuXZrVrUTius3YYrTNR2bZPL6p8Qyjnb3TelPv282hwxt/x9870ebxJcnhH38vt8zeNc728dv/PXvSNCr/4vvtYI5ONNpXluS+vPR2cx72d2E+c/4/bR7fdeIGo521eqDN4zuGLDXalxfk/n90uN1cxq832pfm9rB5fLfpm4y2+dgcm8c3NXzeaF9e2Mvm8SXJZdw6o535ypM2j+865V2jXRK/h9f/Dl6c3tXm8SWp3Nz3jXbGiHY2j++xeLfRLunvoDT8LSrpfx9kby6ZN786dF9itO/E34Pr45dFs78YUdIpFMkLDy4u6RSKXamY4QMAAAAAAIDiQ8HnFowcOVLu7u65HiNHjizp9Oxaampqnp+9u7u7UlNTSzpFAAAAALjjOJjK5mGPnEo6gbJs1qxZmjRpUq7X8tpHCMWjZs2aSkpKyvc6AAAAAAB3Kgo+t+Cuu+7SXXfdVdJp3JGcnJzk6+tb0mkAAAAAAFAqsaQLAAAAAADAzjDDBwAAAAAAFAtHk51uiFMGMcMHAAAAAADAzlDwAQAAAAAAsDMs6QIAAAAAAMXCXl9xXhYxwwcAAAAAAMDOUPABAAAAAACwMxR8AAAAAAAA7Ax7+AAAAAAAgGLhyB4+pQYzfAAAAAAAAOyMyWw2m0s6CQAAAAAAUPbN/3pkSadQJBOb/bukUyh2zPABAAAAAACwM+zhAwAAAAAAioUD00pKDQo+AAwrTP4lEref+bjRPj++o83jV1iww2hnrRhg8/iO/RKMduYrT9o8viS5TnnXaJf0Z3BlSajN4zsPW2m0TaNa2Ty+JJmjE4324sOjbB5/RGD037lot83jm9Tu7x8yVts8viTJI8Robqti+7+HXc78/bfw7JBHbR6/cuzHRvv8uA42jy9JFRbuNNqZ8/9p8/iuEzcY7csLgm0e32X8eqP916j2No8vSRWjdxnt3/v/w+bxq/5nr9G+E38HJMvfg8sLe9k+/rh1f8cvBZ/BleiQfHreHs6j/v73UPbmYTaP79B9ic1jwj5RewMAAAAAALAzzPABAAAAAADFwtHEe9lLC2b4AAAAAAAA2BkKPgAAAAAAAHaGgg8AAAAAAICdYQ8fAAAAAABQLBzYwqfUYIYPAAAAAACAnaHgAwAAAAAAYGdY0gUAAAAAAIqFI0u6Sg1m+AAAAAAAANgZCj4AAAAAAAB2hoIPAAAAAACAnaHgg1Jp0KBBMplMMplMcnZ2Vo0aNdSxY0fFxsYqOzvbqn+nTp3k6OioxMRESVJmZqYaN26sp59+2qrvlClT5OPjo4yMDGVlZSkyMlIBAQEqV66cqlSpolatWikuLq7QeZpMJlWtWlVdunTRf//7X4t+JpNJGzdutPg553B3d1eTJk0UHx+f65i5HTn9evbsaZXTnj17ZDKZ9McffxToGQAAAACguDiYyuZhjyj4oNTq0qWL0tLSlJKSog8++EDt2rXTs88+q6CgIF29etXol5qaqn379mnMmDGKiYmRJLm6uiohIUHx8fHatm2b0TcxMVELFixQfHy8PDw8FBERoaioKM2ePVtHjx7V7t27NXz4cJ09e7bQeaalpemjjz6Sk5OTgoKCbnpfXFyc0tLSlJycrJCQEA0ePFgffvihXn/9dWO8tLQ0i77XnwMAAAAAIC+8pQullqurq7y8vCRJtWrVUrNmzdSqVSs99thjio+P17BhwyRdK4YEBQVp1KhRevDBBxUVFaUKFSqoefPmmj59uoYNG6bDhw/Lzc1NgwcP1ujRo9WuXTtJ0pYtW/TMM8+od+/eRtwmTZoUOU8vLy9NnTpVjzzyiE6fPq3q1avneV+lSpWM+6ZNm6b58+dr+/bt6ty5szw9PfPsCwAAAADAzTDDB2VK+/bt1aRJE23YsEGSZDabFRcXp7CwMAUEBMjPz09r1qwx+k+fPl3e3t4aN26cnn/+eUlSZGSkcd3Ly0u7du3S6dOniyW/c+fOafny5fL19VXVqlULdE9WVpbWrFmjM2fOyNnZuVjyAAAAAADc2ZjhgzInICDA2CNn586dunDhgjp37ixJCgsLU0xMjAYPHixJcnJyUkJCgpo1a6bs7Gzt3btX5cqVM8Z67bXX1KtXL3l5ealx48Zq06aNevTooccff7zA+WzdulXu7u6SpPPnz8vb21tbt26Vg0P+9dTQ0FA5Ojrq0qVLysrKUpUqVYxZS0WJnSMrKyvfezIzM5WZmWlxztXVVa6uroWKDQAAAAA3cjTZ6YY4ZRAzfFDmmM1mY+PimJgYhYSEyMnpWu0yNDRU+/fv1/Hjx43+DRs2VHBwsDp27KgWLVpYjNWoUSMdPnxYiYmJGjx4sE6dOqVu3boVqvDSrl07JSUlKSkpSfv371enTp30+OOP64cffsj3vgULFigpKUk7duxQ06ZNtWDBAvn6+hY47o2xc44lS5bke09kZKQ8PT0tjutnPQEAAAAAyj5m+KDMOXbsmOrVq6czZ85o48aNunLliqKjo43rWVlZio2N1csvv2ycc3JyMopCN3JwcFCLFi3UokULjR8/XsuWLVP//v01ffp01atX76b5VKhQwaJQ07x5c3l6euqdd97RnDlz8rzPy8tLvr6+8vX11dq1a3X//ffrgQceUKNGjQryMeQaW5J++umnfO8JDw/XhAkTLM4xuwcAAAAA7AszfFCm7Nq1S4cOHVJwcLCWL1+u2rVrKzk52WKGS1RUlJYuXWrxJq/CyCm4nD9/vkj3m0wmOTg46OLFiwW+x9fXV8HBwQoPDy9SzMJwdXWVh4eHxUHBBwAAAEBxKOnXq/Na9r8xwwelVmZmptLT05WVlaVTp05p27ZtioyMVFBQkAYMGKDmzZurV69eCgwMtLjPx8dHU6dO1XvvvacePXrkG6NXr1566KGH1KZNG3l5eenkyZMKDw+Xn5+fAgICCpWnJJ09e1Zvvvmmzp07p27duhXqeSdOnKgmTZroyy+/1AMPPFCoewEAAAAAuB4zfFBqbdu2Td7e3qpbt666dOmi3bt3a+HChdq0aZOSkpKUnJys4OBgq/sqVqyoTp06KSYm5qYxOnfurC1btqhbt27y8/PTwIEDFRAQoO3bt+e5BCyvPL29vdWyZUsdOHBAa9euVdu2bQv1vPfee686dOigGTNmFOo+AAAAAABuxAwflErx8fGKj4/P83rz5s1lNpvzvL5582ar8XIzfPhwDR8+vCgpGuPml2eOG3PNK/ft27ff9N7rY+embdu2+X42AAAAAAD7R8EHAAAAAAAUC0c73Q+nLGJJF5CH1NRUubu753mkpqaWdIoAAAAAAOSKGT5AHmrWrKmkpKR8rwMAAAAAUBpR8AHy4OTkJF9f35JOAwAAAADKDAcTa7pKC5Z0AQAAAAAA2BkKPgAAAAAAAIW0aNEi1atXT25ubmrevLk+/fTTfPtnZmZq+vTp8vHxkaurq+rXr6/Y2Njblh9LugAAAAAAAAph9erVeu6557Ro0SI99NBDWrx4sR5//HEdPXpUd999d6739OnTR6dOnVJMTIx8fX3166+/6urVq7ctRwo+AAAAAACgWNwpr2V/7bXXNHToUA0bNkySFBUVpQ8//FDR0dGKjIy06r9t2zZ9/PHH+v7771WlShVJUt26dW9rjizpAgAAAAAAd7TMzExlZGRYHJmZmbn2vXz5sr766it16tTJ4nynTp30+eef53rP5s2b9cADD+iVV15RrVq15Ofnp0mTJunixYvF/iw5KPgAAAAAAIA7WmRkpDw9PS2O3GbqSNJvv/2mrKws1ahRw+J8jRo1lJ6enus933//vfbu3avDhw/r3XffVVRUlNatW6fRo0cX+7PkYEkXAAAAAAC4o4WHh2vChAkW51xdXfO9x3TDK+jNZrPVuRzZ2dkymUxavny5PD09JV1bFtarVy+99dZbKleu3C1knzsKPgAAAAAAoFg45FHwKO1cXV1vWuDJUa1aNTk6OlrN5vn111+tZv3k8Pb2Vq1atYxijyQ1bNhQZrNZP/30kxo0aFD05PPAki4AAAAAAIACcnFxUfPmzbVjxw6L8zt27FCbNm1yveehhx7SL7/8onPnzhnnTpw4IQcHB9WuXfu25Gkym83m2zIyAAAAAAC4o6w6MaakUyiSvn5vFqr/6tWr1b9/f/373/9W69at9fbbb+udd97RkSNH5OPjo/DwcP38889KSEiQJJ07d04NGzZUq1at9OKLL+q3337TsGHD9Oijj+qdd965HY/Eki4AAAAAAFA8yuqSrsIKCQnR77//rlmzZiktLU2BgYF6//335ePjI0lKS0tTamqq0d/d3V07duzQ2LFj9cADD6hq1arq06eP5syZc9tyZIYPAAAAAAAoFmu+HVvSKRRJnwZvlHQKxY4ZPgAM++oFlEjc1ie/Mdo/d2th8/i1thww2ufHdbB5/AoLdxrt3/v/w+bxJanqf/Ya7ZL+DDLn/9Pm8V0nbjDaiw+Psnl8SRoRGG20TaNa2Ty+OTrx7/bPC20e31Rr3N8//LXW5vElSRV7G8399W3/97Dl//7+W3h2yKM2j1859mOjffGFJ2weX5LKzX7PaF9e2Mvm8V3GrTPaV6JDbB7fedTqv+Mv7mvz+JLkPGKV0S6J/11w/f8mKOl/H1xeEGzz+JLkMn59ieZwffyLEUE2jy9J5SK2Gu2S/mcxa8UAm8d37Jdg85iwT2zaDAAAAAAAYGeY4QMAAAAAAIrFnbKHT1nADB8AAAAAAAA7Q8EHAAAAAADAzlDwAQAAAAAAsDPs4QMAAAAAAIqFg4l5JaUF3wQAAAAAAICdoeADAAAAAABgZ1jSBQAAAAAAigWvZS89mOEDAAAAAABgZyj4AAAAAAAA2BkKPgAAAAAAAHaGgg8sDBo0SCaTSSaTSc7OzqpRo4Y6duyo2NhYZWdnW/Xv1KmTHB0dlZiYKEnKzMxU48aN9fTTT1v1nTJlinx8fJSRkaGsrCxFRkYqICBA5cqVU5UqVdSqVSvFxcUVOs/rjy5duhh96tatK5PJpFWrVlnd37hxY5lMJsXHx1v1N5lMKl++vAIDA7V48WLjenx8vCpVqpRvXkuXLtWDDz6oChUqqGLFinrkkUe0detWSdKJEydUvnx5rVixwuKe7OxstWnTRk8++WShn81kMqlcuXKqW7eu+vTpo127dhXo8wMAAACA28HBZCqThz2i4AMrXbp0UVpamlJSUvTBBx+oXbt2evbZZxUUFKSrV68a/VJTU7Vv3z6NGTNGMTExkiRXV1clJCQoPj5e27ZtM/omJiZqwYIFio+Pl4eHhyIiIhQVFaXZs2fr6NGj2r17t4YPH66zZ88WOs/rj5UrV1r0qVOnjlURKTExUenp6apQoYLVmLNmzVJaWpr++9//qmfPnho5cqRWr15doHwmTZqkESNGqE+fPkpOTtYXX3yhhx9+WD169NCbb74pPz8/vfTSSxo7dqzS0tKM++bPn6/vvvvOorhUkGfLyfX48eNKSEhQpUqV1KFDB82dO7dA+QIAAAAA7Bdv6YIVV1dXeXl5SZJq1aqlZs2aqVWrVnrssccUHx+vYcOGSZLi4uIUFBSkUaNG6cEHH1RUVJQqVKig5s2ba/r06Ro2bJgOHz4sNzc3DR48WKNHj1a7du0kSVu2bNEzzzyj3r17G3GbNGlS5Dzz8tRTT2nBggX68ccfVadOHUlSbGysnnrqKSUkJFj1r1ixojHmnDlztGbNGm3cuFEhISH5xklMTNT8+fO1cOFCjR071jg/d+5cXbp0SRMmTFCPHj00duxYbdq0ScOHD9fWrVv1zTffaMaMGVq5cqXuuuuuQj3b9bnefffdeuSRR+Tt7a0ZM2aoV69e8vf3z/d+AAAAAID9YoYPCqR9+/Zq0qSJNmzYIEkym82Ki4tTWFiYAgIC5OfnpzVr1hj9p0+fLm9vb40bN07PP/+8JCkyMtK47uXlpV27dun06dO3Ne8aNWqoc+fOWrp0qSTpwoULWr16tYYMGVKg+93c3HTlypWb9lu5cqXc3d01YsQIq2sTJ07UlStXtH79eplMJsXFxenTTz/VO++8o0GDBikkJEQ9e/Ys1HPl5dlnn5XZbNamTZuKZTwAAAAAKIySXprFkq6/UfBBgQUEBCglJUWStHPnTl24cEGdO3eWJIWFhRnLuiTJyclJCQkJWrt2rd544w0lJCSoXLlyxvXXXntNp0+flpeXl+677z6NHDlSH3zwQaHy2bp1q9zd3S2O2bNnW/UbMmSI4uPjZTabtW7dOtWvX19NmzbNd+yrV68qPj5ehw4d0mOPPXbTXE6cOKH69evLxcXF6lrNmjXl6empEydOSLo2GycqKkojR47UL7/8otdff73Iz3ajKlWq6K677jK+p9xkZmYqIyPD4sjMzLzp2AAAAACAsoOCDwrMbDbL9P8rnzExMQoJCZGT07VVgaGhodq/f7+OHz9u9G/YsKGCg4PVsWNHtWjRwmKsRo0a6fDhw0pMTNTgwYN16tQpdevWzVguVhDt2rVTUlKSxTF69Girfk888YTOnTunTz75RLGxsfnO7pk6darc3d1Vrlw5jR49WpMnT8511k5hXf/ZSdLgwYONGVCenp5FfraCxLpRZGSkPD09LY7rZ18BAAAAAMo+9vBBgR07dkz16tXTmTNntHHjRl25ckXR0dHG9aysLMXGxurll182zjk5ORlFoRs5ODioRYsWatGihcaPH69ly5apf//+mj59uurVq3fTfCpUqCBfX9+b9nNyclL//v01c+ZM7d+/X++++26efSdPnqxBgwapfPny8vb2zrdwcj0/Pz/t3btXly9ftprl88svvygjI0MNGjSwyiuvz6agz3aj33//XadPn8738wsPD9eECRMszrm6uhY6FgAAAACg9GKGDwpk165dOnTokIKDg7V8+XLVrl1bycnJFjNQoqKitHTpUos3eRVGo0aNJEnnz58vztQlXVvW9fHHH6tHjx6qXLlynv2qVasmX19f1axZs8DFHknq27evzp07Z/GmrRyvvvqqnJ2dFRwcXKTcC+P111+Xg4NDvnsCubq6ysPDw+Kg4AMAAACgODiU0f9nj5jhAyuZmZlKT09XVlaWTp06pW3btikyMlJBQUEaMGCAmjdvrl69eikwMNDiPh8fH02dOlXvvfeeevTokW+MXr166aGHHlKbNm3k5eWlkydPKjw8XH5+fgoICChUntdzcnJStWrVrPo2bNhQv/32m8qXL1+gsfOSlZWlpKQki3MuLi5q3bq1nn32WU2ePFmXL19Wz549deXKFS1btkyvv/66oqKijLeEFURBnu2vv/5Senq6rly5opMnT2rZsmVasmSJIiMjizQ7CAAAAABgPyj4wMq2bdvk7e0tJycnVa5cWU2aNNHChQs1cOBAHTx4UMnJyXrnnXes7qtYsaI6deqkmJiYmxZ8OnfurJUrVyoyMlJ//vmnvLy81L59e0VEROS5zCmvPK/n7++vb775Jtf+VatWLdC4+Tl37pzuv/9+i3M+Pj5KSUlRVFSU7rvvPkVHR+uFF16QyWRSs2bNtHHjRnXr1q1QcQrybDNmzNCMGTPk4uIiLy8vtWrVSh999JHatWtX9AcEAAAAANgFCj6wEB8fr/j4+DyvN2/eXGazOc/rmzdvthovN8OHD9fw4cOLkqIxbn55Ssr3TVWS9McffxSq/6BBgzRo0KB8+wwZMqTAr3zPK15xPBsAAAAA4M5GwQcAAAAAABQLh0LshYrbyz53JkKZlpqaKnd39zyP1NTUkk4RAAAAAIBSjRk+KHVq1qxptTHyjdcBAAAAAEDeKPig1HFycuItUwAAAABQBrGkq/RgSRcAAAAAAICdoeADAAAAAABgZyj4AAAAAAAA2Bn28AEAAAAAAMXCwcS8ktKCbwIAAAAAAMDOUPABAAAAAACwMyzpAgAAAAAAxYLXspcezPABAAAAAACwMxR8AAAAAAAA7IzJbDabSzoJAAAAAABQ9u36aVpJp1Ak7WvPK+kUih17+AAAAAAAgGLBHj6lB0u6AAAAAAAA7AwzfAAYvm3ZuETiNth/xGifH9/R5vErLNhhtDMje9o8vmv4RqN9cXpXm8eXpHJz3zfaJf0ZZK0eaPP4jiFLjbZZu20eX5JMavd3Dj8vtH38WuP+bo9qZfP45uhEo529c6zN40uSQ4c3jPb//nGvzePX33vIaF9+s4/N47uMWWO0L83qZvP4kuQ2Y4vRznzlSZvHd53yrtG+vCDY5vFdxq832hemdLF5fEkq/8o2o30xIsjm8ctFbDXalxf2snl8l3Hr/o5fAr8DkuXvQUn/HpbE3yLJ8u9RSX8GV5aE2jy+87CVNo8J+8QMHwAAAAAAADvDDB8AAAAAAFAs2MOn9GCGDwAAAAAAgJ2h4AMAAAAAAGBnWNIFAAAAAACKhYOJeSWlBd8EAAAAAACAnaHgAwAAAAAAYGco+AAAAAAAANgZ9vABAAAAAADFwkG8lr20YIYPAAAAAACAnaHgAwAAAAAAYGdY0gUAAAAAAIqFg4klXaUFM3zKgEGDBslkMslkMsnZ2Vk1atRQx44dFRsbq+zsbKv+nTp1kqOjoxITEyVJmZmZaty4sZ5++mmrvlOmTJGPj48yMjKUlZWlyMhIBQQEqFy5cqpSpYpatWqluLi4Qufp5OSku+++W6NGjdLZs2ct+tWtW9fod/3x0ksvWfRbv3692rdvr8qVK6t8+fLy9/fXkCFDdPDgQaNPfHy8KlWqZPx8s2fILe71x6BBg6z6ubu7q0mTJoqPj8/1uVesWCFHR0eNHDnSONe2bdt849StW9fo99xzz1mMd+TIEfXp00fVq1eXq6urGjRooBdeeEEXLlzI9XPM+Z5zPPfcc2rbtm2uuQIAAAAA7gwUfMqILl26KC0tTSkpKfrggw/Url07PfvsswoKCtLVq1eNfqmpqdq3b5/GjBmjmJgYSZKrq6sSEhIUHx+vbdu2GX0TExO1YMECxcfHy8PDQxEREYqKitLs2bN19OhR7d69W8OHD7cq2BQ0zyVLlmjLli165plnrPrNmjVLaWlpFsfYsWON61OnTlVISIiaNm2qzZs368iRI3r77bdVv359TZs2Lc/4N3uG6+NFRUXJw8PD4tzrr79ujBUXF6e0tDQlJycrJCREgwcP1ocffmgVMzY2VlOmTNGqVauMosyGDRuMMb/44gtJ0s6dO41zBw4cyDX/xMREtWzZUpcvX9Z7772nEydOaN68eVq6dKk6duyoy5cvW/R3c3PT1KlT8/w8AAAAAAB3JpZ0lRGurq7y8vKSJNWqVUvNmjVTq1at9Nhjjyk+Pl7Dhg2TdK1IERQUpFGjRunBBx9UVFSUKlSooObNm2v69OkaNmyYDh8+LDc3Nw0ePFijR49Wu3btJMkozvTu3duI26RJkyLnWbt2bYWEhOQ6M6ZixYpGvxslJibqlVde0euvv65x48YZ5+vVq6dHH31UZrM5z/g3e4brY3p6espkMuWZR6VKlYxr06ZN0/z587V9+3Z17tzZ6JOSkqLPP/9c69ev1+7du7Vu3ToNGDBAVapUMfpcunRJklS1atU8Y0mS2WzW0KFD1bBhQ23YsEEODtfqsT4+PvLz89P999+vBQsWWBR4RowYoejoaL3//vvq2rVrnmMDAAAAAO4szPApw9q3b68mTZpow4YNkq4VDOLi4hQWFqaAgAD5+flpzZo1Rv/p06fL29tb48aN0/PPPy9JioyMNK57eXlp165dOn36dLHk9/3332vbtm1ydnYu1H0rV66Uu7t7rjODpGvLrfJS3M8gXVsmtmbNGp05c8bqWWJjY/XEE0/I09NTYWFhxqyqokhKStLRo0c1YcIEo9iTo0mTJurQoYNWrlxpcb5u3boaOXKkwsPDc13eBwAAAAC25GByKJOHPbLPp7qDBAQEKCUlRdK1JUMXLlwwZqDcWIBwcnJSQkKC1q5dqzfeeEMJCQkqV66ccf21117T6dOn5eXlpfvuu08jR47UBx98UKh8tm7dKnd3d5UrV07169fX0aNHc11yNHXqVLm7u1sce/bskSSdOHFC99xzj5yc/p6A9tprr1n0/fPPP3ONXxzPkCM0NFTu7u5ydXVVSEiIqlSpYsykkqTs7GzFx8crLCxMktS3b1/t27dP3333XZHinThxQpLUsGHDXK83bNjQ6HO9559/XidPntTy5csLFCczM1MZGRkWR2ZmZpFyBgAAAACUThR8yjiz2WzMeImJiVFISIhRKAkNDdX+/ft1/Phxo3/Dhg0VHBysjh07qkWLFhZjNWrUSIcPH1ZiYqIGDx6sU6dOqVu3bhZFjptp166dkpKStH//fo0dO1adO3e22Jsnx+TJk5WUlGRxtGzZ0rh+4yyeIUOGKCkpSYsXL9b58+fzXNZVHM+QY8GCBUpKStKOHTvUtGlTLViwQL6+vsb17du36/z583r88cclSdWqVVOnTp0UGxtb6FgFcf13fb3q1atr0qRJmjFjhtUeP7mJjIyUp6enxXH9TC8AAAAAQNlHwaeMO3bsmOrVq6czZ85o48aNWrRokZycnOTk5KRatWrp6tWrVgWInOu5cXBwUIsWLTR+/Hi9++67io+PV0xMjE6ePFmgfCpUqCBfX1/dd999WrhwoTIzM/Xiiy9a9atWrZp8fX0tjpzZRg0aNND//vc/XblyxehfqVIl+fr6qlatWjfN4VafIYeXl5d8fX3Vrl07rV27VqNHj9bRo0eN67GxsTpz5ozKly9vfKbvv/++li5dqqysrELFkiQ/Pz9JsohxvW+++UYNGjTI9dqECRN08eJFLVq06KZxwsPD9eeff1oc4eHhhc4XAAAAAFB6UfApw3bt2qVDhw4pODhYy5cvV+3atZWcnGwxayYqKkpLly61eJNXYTRq1EiSdP78+SLdP3PmTL366qv65ZdfCnxPaGiozp07V6DiRUHc6jNIkq+vr4KDg43CyO+//65NmzZp1apVVjOVzp07V6RlZE2bNlVAQIAWLFhgtR9PcnKydu7cqdDQ0FzvdXd31wsvvKC5c+cqIyMj3ziurq7y8PCwOFxdXQudLwAAAADcyMFkKpOHPeItXWVEZmam0tPTlZWVpVOnTmnbtm2KjIxUUFCQBgwYoObNm6tXr14KDAy0uM/Hx0dTp07Ve++9px49euQbo1evXnrooYfUpk0beXl56eTJkwoPD5efn58CAgKKlHfbtm3VuHFjzZs3T2+++aZx/q+//lJ6erpF3/Lly8vDw0OtW7fWxIkTNXHiRP3www/65z//qTp16igtLU0xMTEymUxWmxrfzmfIMXHiRDVp0kRffvml9u7dq6pVq6p3795WuQQFBSkmJkZBQUGFGt9kMmnJkiXq1KmTUVzy8vLS/v37NXHiRLVu3VrPPfdcnvc//fTTWrBggVauXGmxPA4AAAAAcOdhhk8ZsW3bNnl7e6tu3brq0qWLdu/erYULF2rTpk1KSkpScnKygoODre6rWLGiOnXqVKC3R3Xu3FlbtmxRt27d5Ofnp4EDByogIEDbt2/PcwlYQUyYMEHvvPOOfvzxR+PcjBkz5O3tbXFMmTLFuP7qq69qxYoVOnjwoIKCgtSgQQP17t1b2dnZ2rdvnzw8PGz6DJJ07733qkOHDpoxY4ZiY2P15JNP5lp4Cg4O1tatW3Xq1KlCx3jooYeUmJgoR0dHde3aVb6+vgoPD9fAgQO1Y8eOfGfiODs7a/bs2cZr4AEAAAAAdy5m+JQB8fHxio+Pz/N68+bN89zEWJI2b95sNV5uhg8fruHDhxclxXzH7devn/r162f8nPNWsZvp06eP+vTpk2+fQYMGadCgQcbPhXmGG++9Xl6f5/bt22867j//+U+L/Yfq1q2b53g5bya73r333qt169bdNE5un2NoaGiey74AAAAA4Haz1+VRZREzfAAAAAAAAOwMBR8USGpqqtzd3fM8UlNTSzpFAAAAAADw/7GkCwVSs2ZNJSUl5XsdAAAAAACUDhR8UCBOTk7y9fUt6TQAAAAAAKWYg4mFRKUF3wQAAAAAAICdoeADAAAAAABgZ1jSBQAAAAAAigWvZS89mOEDAAAAAABgZyj4AAAAAAAA2BkKPgAAAAAAAHaGPXwAAAAAAECxcBB7+JQWzPABAAAAAACwMxR8AAAAAAAA7IzJbDabSzoJAAAAAABQ9h3+/aWSTqFIAqv+q6RTKHbs4QMAAAAAAIqFg4k9fEoLlnQBAAAAAADYGWb4ADBcje1XInGdhqww2pfm9rB5fLfpm4z25QXBNo/vMn690c6M7Gnz+JLkGr7RaF9e2Mvm8V3Grfs7fgl/B8pYbfP4kiSPkL/bf621ffyKvY1m9s6xNg/v0OENo20a1crm8SXJHJ1otK8s7mvz+M4jVhntixFBNo9fLmLr3/FfeMLm8SWp3Oz3jPblN/vYPL7LmDV/xy/hv0UZI9rZPL4keSzebbQvTOli8/jlX9lmtEv6OyiJ+FY5lPC/k69Eh+TT8/ZxHvX3v4tLIofr42etGGDz+I79EmweE/aJgg8AAAAAACgWDiYWEpUWfBMAAAAAAAB2hoIPAAAAAACAnaHgAwAAAAAAYGfYwwcAAAAAABQLXsteejDDBwAAAAAAwM5Q8AEAAAAAALAzFHwAAAAAAADsDHv4AAAAAACAYmEyMa+ktOCbAAAAAAAAsDMUfAAAAAAAAOwMS7oAAAAAAECxcGBeSanBN3GHGjRokEwmk0wmk5ydnVWjRg117NhRsbGxys7OturfqVMnOTo6KjExUZKUmZmpxo0b6+mnn7bqO2XKFPn4+CgjI0NZWVmKjIxUQECAypUrpypVqqhVq1aKi4srcJ49e/Ysct55qVu3rjFO+fLlFRgYqMWLFxvXIyIi1LRpU6v7/vjjD5lMJu3Zs0eSlJKSYoxjMpnk4uIiX19fzZkzR2az+abj5Wjbtq2ee+454+fvv/9eoaGhqlmzptzc3FS7dm316NFDJ06cMPqYTCZt3LjRaqwbPzMAAAAAwJ2Hgs8drEuXLkpLS1NKSoo++OADtWvXTs8++6yCgoJ09epVo19qaqr27dunMWPGKCYmRpLk6uqqhIQExcfHa9u2bUbfxMRELViwQPHx8fLw8FBERISioqI0e/ZsHT16VLt379bw4cN19uzZ2573zcyaNUtpaWn673//q549e2rkyJFavXp1kXLauXOn0tLS9O233+rFF1/U3LlzFRsbW6SxLl++rI4dOyojI0MbNmzQ8ePHtXr1agUGBurPP/8s0pgAAAAAgDsLS7ruYK6urvLy8pIk1apVS82aNVOrVq302GOPKT4+XsOGDZMkxcXFKSgoSKNGjdKDDz6oqKgoVahQQc2bN9f06dM1bNgwHT58WG5ubho8eLBGjx6tdu3aSZK2bNmiZ555Rr179zbiNmnSxCZ530zFihWNcebMmaM1a9Zo48aNCgkJKXROVatWNcby8fFRbGysvv76aw0dOrTQYx09elTff/+9du3aJR8fH2PMhx56qNBjAQAAAADuTMzwgYX27durSZMm2rBhgyTJbDYrLi5OYWFhCggIkJ+fn9asWWP0nz59ury9vTVu3Dg9//zzkqTIyEjjupeXl3bt2qXTp0/bNO+icHNz05UrV245ly+//FJff/21WrZsWaT7q1evLgcHB61bt05ZWVm3nA8AAAAA2IrJ5FAmD3tkn0+FWxIQEKCUlBRJ15YqXbhwQZ07d5YkhYWFGcu6JMnJyUkJCQlau3at3njjDSUkJKhcuXLG9ddee02nT5+Wl5eX7rvvPo0cOVIffPDBbc+7MK5evar4+HgdOnRIjz32WJFit2nTRu7u7nJxcVGLFi3Up08fDRgwoEhj1apVSwsXLtSMGTNUuXJltW/fXrNnz9b3339v1Tc0NFTu7u4Wx/Lly/MdPzMzUxkZGRZHZmZmkXIFAAAAAJROFHxgxWw2y2QySZJiYmIUEhIiJ6drq/9CQ0O1f/9+HT9+3OjfsGFDBQcHq2PHjmrRooXFWI0aNdLhw4eVmJiowYMH69SpU+rWrVuBl10VNe+CmDp1qtzd3VWuXDmNHj1akydP1ogRI4oUe/Xq1UpKSlJycrJWr16tTZs26V//+leRxpKk0aNHKz09XcuWLVPr1q21du1aNW7cWDt27LDot2DBAiUlJVkc3bt3z3fsyMhIeXp6WhzXz8oCAAAAAJR97OEDK8eOHVO9evV05swZbdy4UVeuXFF0dLRxPSsrS7GxsXr55ZeNc05OTkZR6EYODg5q0aKFWrRoofHjx2vZsmXq37+/pk+frnr16hV73gU1efJkDRo0SOXLl5e3t7dFscjDwyPXDZL/+OMPSZKnp6fF+Tp16sjX11fStQLY999/rxdeeEERERFyc3MrwtNc22Ooe/fu6t69u+bMmaPOnTtrzpw56tixo9HHy8vLiHv9fTl55iY8PFwTJkywOOfq6lqkHAEAAADgeg52ujyqLOKbgIVdu3bp0KFDCg4O1vLly1W7dm0lJydbzCCJiorS0qVLC/VGrOs1atRIknT+/PnbkndBVatWTb6+vqpZs6bVzKCAgAD99NNPSk9Ptzh/4MABOTg4WBVZbuTo6KirV6/q8uXLBX+IfJhMJgUEBBTLZ+bq6ioPDw+Lg4IPAAAAANgXZvjcwTIzM5Wenq6srCydOnVK27ZtU2RkpIKCgjRgwAA1b95cvXr1UmBgoMV9Pj4+mjp1qt577z316NEj3xi9evXSQw89pDZt2sjLy0snT55UeHi4/Pz8FBAQcFvyLg6dOnVSw4YN1bdvX82dO1c1a9bUf//7X02aNEkjR45UxYoVLfr//vvvSk9P19WrV3Xo0CG9/vrrateunTw8PIw+Fy9eVFJSksV97u7uVsWjpKQkzZw5U/3791ejRo3k4uKijz/+WLGxsZo6dWqxPB8AAAAAwL5R8LmDbdu2Td7e3nJyclLlypXVpEkTLVy4UAMHDtTBgweVnJysd955x+q+ihUrqlOnToqJiblpwadz585auXKlIiMj9eeff8rLy0vt27dXREREnkvAbiVvB4fimbTm5OSk7du3a9q0aXrqqaf066+/ysfHR8OGDdOUKVOs+nfo0EHStZk93t7e6tq1q+bOnWvR58SJE7r//vstzj366KPas2ePxbnatWurbt26evHFF5WSkiKTyWT8PH78+GJ5PgAAAACAfaPgc4eKj49XfHx8ntebN28us9mc5/XNmzdbjZeb4cOHa/jw4UVJMddxb5Z3QRXkbV5eXl6KjY3Nt0/dunXz/ZxyREREKCIiIs/r1xd9qlWrptdff/2mY+YVtzg+HwAAAAAoChM7x5QafBMAAAAAAAB2hoIPSkxqaqrc3d3zPFJTU4s07vLly/Mcs3HjxsX8FAAAAAAAlD4s6UKJqVmzptUmxjdeL4ru3burZcuWuV5zdnYu0pgAAAAAAJQlFHxQYpycnG76evOiqFixotVbtAAAAAAAt5+DiYVEpQXfBAAAAAAAgJ2h4AMAAAAAAGBnWNIFAAAAAACKBa9lLz34JgAAAAAAAOwMBR8AAAAAAAA7Q8EHAAAAAADAzrCHDwAAAAAAKBa8lr304JsAAAAAAACwMxR8AAAAAAAA7AxLugAAAAAAQLEwsaSr1DCZzWZzSScBAAAAAADKvrQLsSWdQpF4lx9S0ikUO0pvAAAAAAAAdoaCDwAAAAAAgJ1hDx8ABq83e5RI3PQxm4z21aVhNo/vNHCZ0c7eMNjm8R3+Gfd3/K1P2zy+JDkEvf13DiX8GVyaa/vfQ7fpf/8Obqvib/P4ktTlzHGjvb9+gM3jt/zfN0b7f/+41+bx6+89ZLSvLO5r8/iS5DxildE2jWpl8/jm6ESjnfnKkzaP7zrl3b/jR/a0eXxJcg3faLRL4vfg+t+BzPn/tHl814kbjPbFiCCbx5ekchFbjXb2xqE2j+/QM8ZoX14QbPP4LuPXl2j80pDD9fFL4p8DyfKfhZL+DEr6f5eURQ7MKyk1+CYAAAAAAADsDAUfAAAAAAAAO0PBBwAAAAAAwM6whw8AAAAAACgWJhPzSkoLvgkAAAAAAAA7Q8EHAAAAAADAzlDwAQAAAAAAxcLB5FAmj6JYtGiR6tWrJzc3NzVv3lyffvppge777LPP5OTkpKZNmxYpbkFR8AEAAAAAACiE1atX67nnntP06dN18OBBPfzww3r88ceVmpqa731//vmnBgwYoMcee+y250jBBwAAAAAA3NEyMzOVkZFhcWRmZubZ/7XXXtPQoUM1bNgwNWzYUFFRUapTp46io6PzjTNixAj169dPrVu3Lu5HsELBBwAAAAAA3NEiIyPl6elpcURGRuba9/Lly/rqq6/UqVMni/OdOnXS559/nmeMuLg4/e9//9PMmTOLNfe88Fp2AAAAAABQLExyLOkUiiQ8PFwTJkywOOfq6ppr399++01ZWVmqUaOGxfkaNWooPT0913u+/fZb/etf/9Knn34qJyfblGKY4VOGpaena+zYsbrnnnvk6uqqOnXqqFu3bvroo48kSXXr1pXJZFJiYqLFfc8995zatm1r0SevI6dffnIbo3bt2hZ9OnXqJEdHR6tcJGnQoEEymUwaOXKk1bVnnnlGJpNJgwYNKtBnUtixcvrfeHTp0sXq+VatWmU1ZuPGjWUymRQfH2/V32QyydHRUTVr1tTQoUN19uxZo8+ePXvy/Mxz/kBEREQY5xwcHFSzZk099dRT+vHHHy1y+P777xUaGqqaNWvKzc1NtWvXVo8ePXTixIkCfWYAAAAAcKdzdXWVh4eHxZFXwSeHyWSy+NlsNludk6SsrCz169dPL774ovz8/Io17/xQ8CmjUlJS1Lx5c+3atUuvvPKKDh06pG3btqldu3YaPXq00c/NzU1Tp07Nc5wDBw4oLS1NaWlpWr9+vSTp+PHjxrkNGzYUKJ9Zs2YZ96SlpengwYPGtdTUVO3bt09jxoxRTExMrvfXqVNHq1at0sWLF41zly5d0sqVK3X33XcXKIeijtWlSxeL3NPS0rRy5UqrMePi4izOJSYmKj09XRUqVLAaM+fzSE1N1fLly/XJJ59o3LhxVv2u/6xzjrvuusu43rhxY6Wlpemnn37S6tWrdejQIfXp08e4fvnyZXXs2FEZGRnasGGDjh8/rtWrVyswMFB//vlnwT80AAAAAECBVKtWTY6OjlazeX799VerWT+S9Ndff+nLL7/UmDFj5OTkJCcnJ82aNUvJyclycnLSrl27bkueLOkqo3Jmq3zxxRcWBYfGjRtryJAhxs8jRoxQdHS03n//fXXt2tVqnOrVqxvtKlWqSJLuuusuVapUqVD5VKxYUV5eXrlei4uLU1BQkEaNGqUHH3xQUVFRVkWSZs2a6fvvv9eGDRv01FNPSZI2bNigOnXq6J577ilULoUdy9XVNc/cczz11FNasGCBfvzxR9WpU0eSFBsbq6eeekoJCQlW/a//PGrVqqUBAwbkOkPoZp+1k5OTMU7NmjU1fPhwjRs3ThkZGfLw8NDRo0f1/fffa9euXfLx8ZEk+fj46KGHHsr3eQAAAADgdijqK87LEhcXFzVv3lw7duzQk08+aZzfsWOHevToYdXfw8NDhw4dsji3aNEi7dq1S+vWrVO9evVuS572/03YoTNnzmjbtm0aPXp0rrNLri8g1K1bVyNHjlR4eLiys7NtmOU1ZrNZcXFxCgsLU0BAgPz8/LRmzZpc+w4ePNhiFk1sbKxF8aowinMs6dpazM6dO2vp0qWSpAsXLmj16tUFGvPnn3/W1q1b1bJlyyLHl64t4duwYYMcHR3l6HhtXWz16tXl4OCgdevWKSsr65bGBwAAAAAUzIQJE7RkyRLFxsbq2LFjGj9+vFJTU43tRcLDwzVgwABJkoODgwIDAy2Ou+66S25ubgoMDMz1v+uLAwWfMui7776T2WxWQEBAgfo///zzOnnypJYvX37bcpo6darc3d2NY+HChZKknTt36sKFC+rcubMkKSwsLM9lXf3799fevXuVkpKiH374QZ999pnCwsKKlE9hxtq6datF7u7u7po9e7ZVvyFDhig+Pl5ms1nr1q1T/fr11bRp01zHzPk8ypUrp9q1a8tkMum1116z6le7dm2LuP7+/hbXDx06JHd3d5UvX17e3t7as2ePRaGvVq1aWrhwoWbMmKHKlSurffv2mj17tr7//vtCfmIAAAAAgIIKCQlRVFSUZs2apaZNm+qTTz7R+++/b6y8yNnioySxpKsMMpvNkqw3iMpL9erVNWnSJM2YMUMhISG3JafJkydbbIZcrVo1SVJMTIxCQkKMXchDQ0M1efJkHT9+3Kq4Ua1aNT3xxBNaunSpzGaznnjiCWOcwirMWO3atVN0dLTFuZzlbdd74oknNGLECH3yySc3nTGU83mYzWb9+OOPmjZtmp544gl98sknxuwcSfr0009VsWJF4+cbd2v39/fX5s2blZmZqU2bNmnt2rWaO3euRZ/Ro0drwIAB2r17t/bv36+1a9dq3rx52rx5szp27GiVW2ZmpjIzMy3Oubq63nRDMgAAAADA35555hk988wzuV67/sU+uYmIiFBERETxJ3UdCj5lUIMGDWQymXTs2DH17NmzQPdMmDBBixYt0qJFi25LTtWqVZOvr6/FuTNnzmjjxo26cuWKRUElKytLsbGxevnll63GGTJkiMaMGSNJeuutt24pp4KOVaFCBavcc+Pk5KT+/ftr5syZ2r9/v9599908+17/eTRo0EBRUVFq3bq1du/erQ4dOhj96tWrl+8ePi4uLsY4jRs31rfffqtRo0bpP//5j0W/ihUrqnv37urevbvmzJmjzp07a86cObkWfCIjI/Xiiy9anJs5c+Zt/2MDAAAAwP6ZWEhUavBNlEFVqlRR586d9dZbb+n8+fNW1//44w+rc+7u7nrhhRc0d+5cZWRk2CBLafny5apdu7aSk5OVlJRkHFFRUVq6dKmuXr1qdU+XLl10+fJlXb582VgGVlTFOVaOIUOG6OOPP1aPHj1UuXLlAt+XM6vn+jeHFcULL7yglStX6uuvv86zj8lkUkBAQK6/G9K1taR//vmnxREeHn5LeQEAAAAAShdm+JRRixYtUps2bfTggw9q1qxZuu+++3T16lXt2LFD0dHROnbsmNU9Tz/9tBYsWKCVK1fe8gbCBRETE6NevXopMDDQ4ryPj4+mTp2q9957z2oHc0dHRyP365c+FUVBx8rMzLR6nZ6Tk1OuS8AaNmyo3377TeXLl8839l9//aX09HRjSdeUKVNUrVo1tWnTxqLfr7/+qkuXLlmcq1q1qpydnXMd95577lGPHj00Y8YMbd26VUlJSZo5c6b69++vRo0aycXFRR9//LFiY2M1derUXMdg+RYAAAAA2D8KPmVUvXr19PXXX2vu3LmaOHGi0tLSVL16dTVv3txqP5oczs7Omj17tvr163fb8/vqq6+UnJysd955x+paxYoV1alTJ8XExOT5yrriUpCxtm3bJm9vb4tz/v7++uabb3LtX7Vq1ZuOOWPGDM2YMUPStT2UWrRooR07dljde+M+RpK0b98+tWrVKs+xJ06cqIceekj79+9X/fr1VbduXb344otKSUmRyWQyfh4/fvxN8wQAAAAA2CcKPmWYt7e33nzzTb355pu5Xk9JSbE6FxoaqtDQ0Fz7t23b1tgQujByi9O8efN8x9q8ebPRvtlmVhs3bixwLoUdKz4+/qb35PZ817txCd3N+ksF+6zz2sSrTZs2Fve+/vrrN40HAAAAALbgYGLnmNKCbwIAAAAAAMDOUPBBvpYvXy53d/dcj8aNG9s0l9TU1DxzcXd3V2pqqk3zAQAAAACgtGJJF/LVvXv3PDd4zmtj4dulZs2aSkpKyvc6AAAAAKDkmFjSVWpQ8EG+KlasqIoVK5Z0GpKuvTnL19e3pNMAAAAAAKDUo/QGAAAAAABgZyj4AAAAAAAA2BmWdAEAAAAAgGLhwLySUoNvAgAAAAAAwM5Q8AEAAAAAALAzFHwAAAAAAADsDHv4AAAAAACAYmEyMa+ktOCbAAAAAAAAsDMUfAAAAAD8P/buPK6m/P8D+Ou23cqtrKkshVYxw1iyzFCkjLFOKpFhLCMMooaJQRPKGNQYX9uobmYsZd8NZmQZu5EtZGtsNWOEEBXd3x9+nem4t7olt7pez8fjPB6nz/mc836fzzmYPvP5fA4REWkZTukiIiIiIiIiojKhwyldFYZEoVAoyjsJIiIiIiIiIqr8nr/cXt4plIqh7iflnUKZY9cbEREREREREZGWYYcPEREREREREZGW4Ro+RCTInvdpucSVBm0Q9vO2faHx+Drdlwn7L+MHaTy+rm9cucZ/PYe8DZ9rPL7Op7HCvuLiTI3Hlzh9I+w/GNJR4/EBoFrM/nLNoWD8nIU+Go9v8GWCsP8stLvG4wOAUeg2YT97Th+Nx5dO3CjsS0a20Xh8xeKjwv7LtYM1Hh8AdL3lwn55P4N3Mb5SDhG9NR8/ZFOFiZ+zoK/G4wOAwdh1/+UQ6aX5+OPXC/sv4vw1Hh8A9Ab9IuyXdxs8D+uh8fiG07ZqPGZZknBcSYXBJ0FEREREREREpGXY4UNEREREREREpGU4pYuIiIiIiIiIygQ/y15x8EkQEREREREREWkZdvgQEREREREREWkZdvgQEREREREREWkZruFDRERERERERGWCn2WvOPgkiIiIiIiIiIi0DDt8iIiIiIiIiIi0DDt8iIiIiIiIiIi0DNfwISIiIiIiIqIyoSPhuJKKolI9icGDB6N3795K5YmJiZBIJHj48CEA4OXLl4iMjMR7770HQ0NDVK1aFR9//DH++OMP0XmhoaFo1qyZ0vUePnwIiUSCxMREAEBqaiokEomwmZmZoU2bNti6dWuJ7+HZs2eoVq0aqlevjmfPnikdt7GxEeIYGxujSZMmWLp0qXBcLpeLcrG0tISPjw9u3Lih8hpGRkZwdHTE999/D4VCoVaOr99vtWrV0KFDB+zfv1+oM3jwYOG4np4e6tevj5EjR+LBgwdK1zt8+DC6deuGatWqwdDQEE2bNsW8efPw8uVLpbr79u1Dt27dUKNGDRgbG6Nx48YICgrCnTt3APz3rFVt6enpAICnT59i0qRJaNiwIQwNDVGrVi24urpi27ZtQpzr16/Dz88PVlZWMDQ0RN26ddGrVy+kpKSo1Ub79u2Dm5sbqlevDmNjY9jZ2WHQoEF48eKFqG0K2/KtWrUKurq6CAgIUIrx+r3WqFEDnTp1Et7jgs9Z1ebq6qrWvRAREREREZH2qVQdPupQKBTo168fwsLCMHbsWFy8eBH79+9HvXr14Orqik2bNpX62nv37kVaWhqOHTuG1q1bw8vLC+fPny/RNdavX48mTZqgcePG2LBhg8o6YWFhSEtLw9mzZ9G7d28EBAQgPj5eOG5qaoq0tDTcvXsXq1atQlJSEnr27CnqQMm/xsWLFxEcHIzJkydj2bJlpbrf/fv3w9TUFN26dRN1LHXt2hVpaWlITU3F8uXLsXXrVowaNUp0jY0bN6Jjx46oW7cu9u3bh0uXLmHcuHGYNWsW+vXrJ+qEWrp0Kdzd3WFhYYH169cjOTkZS5YswaNHjzBv3jzRdS9fvoy0tDTRZm5uDgAICAjApk2bsHDhQly6dAm7du2Cl5cX7t+/DwDIyclBly5dkJmZiQ0bNuDy5cuIj49HkyZN8OjRo2Lb5cKFC/j444/RqlUrHDhwAOfOncOPP/4IfX195OXl4YcffhDlBQCxsbFKZQAQExODiRMnYs2aNcjKylIZL/9eExMTUatWLXzyySf4559/cOLECeF669evV2qXwt4vIiIiIiIi0n5aN6UrISEB69atw5YtW9CjRw+hfNmyZbh//z6GDRuGLl26oEqVKiW+do0aNWBhYQELCwvMmjULP/74I/bt24cmTZqofY3o6Gj4+/tDoVAgOjoaAwYMUKpjYmICCwsLAMDMmTORkJCATZs2wdfXFwAgkUiE45aWlpg+fTr8/f1x9epVODg4KF1j2LBhWLx4MXbv3o0RI0aU6n6XLl2KunXriq4hlUqFGHXr1oWvry/kcrlw/tOnTzF8+HD07NlT1Nk0bNgw1K5dGz179kRCQgJ8fX1x+/ZtjB07FmPHjkVkZKRQ18bGBh06dBBGb+UzNzdH1apVVea9detW/PDDD+jWrZtwjRYtWgjHk5OTcf36dfz++++wtrYGAFhbW6N9+/ZqtcuePXtgaWmJOXPmCGWNGjVC165dAQAGBgYwMzMTnVO1alWhrfKlpqbi8OHDWL9+Pfbt24d169bhs88+U4qXf68WFhb45ptvkJCQgGPHjone7+rVqxfbLkRERERERG+bhFO6KgytexKrVq2Cvb296JfhfEFBQbh//z727NnzRjFyc3Px008/AQD09fXVPu/atWs4cuQIfHx84OPjg8OHD+P69evFnmdoaIjc3NxCjxsZGQl5vU6hUCAxMREXL14sUa6vMzY2LjQG8GqK1K5du0Qxdu/ejfv37yM4OFipfo8ePWBvb4/Vq1cDANauXYucnBxMnDhR5fVL0olhYWGBHTt24PHjxyqP16pVCzo6Oli3bp3KaWXqXD8tLQ0HDhwo8bkFxcTE4JNPPoGZmRn8/f0RHR1dZP2srCzExsYCKNl7R0RERERERO+eStfhs23bNshkMtH28ccfC8dTUlLg5OSk8tz8cnXXaXldu3btIJPJYGhoiKCgINjY2MDHx0ft82NiYvDxxx8La/h07doVMTExhdZ/8eIF5HI5zp07h86dO6usc/v2bXz//feoW7cu7O3thfJJkyZBJpNBKpXCzc0NCoUCY8eOVf9mC3j69ClCQkKgq6uLjh07CuX5z8LIyAiNGjVCcnIyJk2aJBzPb+fCnoejo6NQ58qVKzA1NYWlpaVaOdWtW1f0DuSPbAJejeY6fPgwatSogVatWmH8+PGi9Zvq1KmDBQsWYNq0aahWrRo6deqEGTNmqNX5BgDe3t7w8/NDx44dYWlpiT59+mDhwoXIzMxU63wAyMvLg1wuh7+/PwCgX79+OHLkCK5evVrkvUZGRqJFixaFvg9EREREREREQCXs8HFzc0NSUpJoW758eYmuUXDR3JKIj4/H6dOnsWXLFtja2mL58uXCVJrivHz5EnFxccIv+ADg7++PuLg4pVEm+Z01RkZGGD16NL766ivRVKxHjx5BJpOhSpUqqFevHnJycrBhwwYYGBgIdb766iskJSVh//79cHNzw5QpU9CuXbsS3W9+B5eJiQm2bt0KuVyOpk2bCsfzn8WxY8cwZswYeHp6YsyYMUrXKWyxaIVCITyLgvvqOHjwoOgd+PXXX4VjHTp0wPXr1/Hbb7/By8sLFy5cwEcffYQZM2YIdUaPHo309HT88ssvaNu2LdauXQtnZ2e1Rn/p6uoiNjYWt2/fxpw5c2BlZYVZs2bB2dlZtD5PUXbv3o2nT58KnZU1a9aEh4eHyg7AgwcP4s8//8Tq1athbW0NuVz+RiN8srOzkZmZKdqys7NLfT0iIiIiIiKqeCrdGj5VqlSBra2tqOz27dvCvr29PZKTk1Wee/HiRQCAnZ0dgFeLH6tapDd/vZjX12GpV68e7OzsYGdnB5lMBi8vLyQnJwuLBRfl119/xZ07d4R1ePK9fPkSu3fvFo1S+uqrrzB48GAYGxvD0tJSqSPExMQEf/75J3R0dFC7dm2V6xHVrFkTtra2sLW1xfr162Fra4s2bdrA3d292FzzxcfHo3HjxqhatSpq1KihdLzgs1iwYAHc3Nzw7bffCh0r+SOOLl68qLKz6dKlS2jcuLFQ99GjR0hLS1NrlE+DBg2KnOalr6+Pjz76CB999BG+/vprzJw5E2FhYZg0aZLQMWZiYoKePXuiZ8+emDlzJjw9PTFz5kx06dKl2PjAq5FCAwcOxMCBAzFz5kzY29tjyZIl+Pbbb4s9NyYmBhkZGcJUOeDVqJ/Tp09jxowZ0NXVVbpXe3t7PH/+HH369MH58+chlUrVyvN1ERERSjlOnz4doaGhpboeERERERFRPol6H4eueEo3LqRCq3QjfIrTr18/XLlyReUn0+fNm4caNWoIv9A7Ojri9u3bwue88504cQI6OjpKHUsFdezYEU2aNMGsWbPUyis6Ohr9+vVTGp00YMAApbVb8jtrrKysVI56yc+tYcOGai0+Xa1aNYwZMwbBwcFqf5odeNXB1ahRI5WdPapMnz4dc+fOxd27dwEAHh4eqF69utIXtgBgy5YtuHLlCvz8/AAAffv2hYGBgWgh5IJeX7S5pBo3bowXL17g+fPnKo9LJBI4Ojri6dOnpbp+tWrVYGlpqdb59+/fx+bNm7FmzRql9+HJkyfYuXNnoecOHDgQeXl5WLRoUanyBICQkBA8evRItIWEhJT6ekRERERERFTxaGWHT58+fTBo0CBER0cjNTUVZ8+exYgRI7BlyxYsX75c6CTx8PCAk5MT+vXrhz/++AM3btzA5s2bERwcjICAAJiYmBQZKygoCEuXLsWdO3eKrHfv3j1s3boVgwYNQpMmTUTboEGDsGXLFty7d6/M2kCV0aNH4/Lly8Lnu98GV1dXODs7Izw8HMCrEUBLly7F5s2b8cUXX+Ds2bNITU1FdHQ0Bg8ejL59+wprINWrVw+RkZH44YcfMHToUOzfvx9//fUX/vjjD4wYMUI0HQsA/vnnH6Snp4u2/AWlXV1dsXTpUpw6dQqpqanYsWMHJk+eDDc3N5iamiIpKQm9evXCunXrkJycjKtXryI6OhoxMTHo1atXsfe5dOlSjBw5Ert378a1a9dw4cIFTJo0CRcuXFC5WPjrfv75Z9SoUQPe3t6id+G9995D9+7di1y8WUdHB4GBgZg9e3ahn3EvjlQqhampqWgr7WghIiIiIiIiqpi0rsNHIpEgISEBU6ZMQWRkJBwdHfHRRx/hr7/+wr59+9C7d2+hrp6eHnbv3o2GDRtiwIABcHZ2xtdff41hw4Zh/vz5xcbq3r07bGxsih3ls2LFClSpUkXlQrtubm4wMTHBzz//XOJ7LYlatWph4MCBCA0NRV5e3luLM2HCBPz000+4desWgFcjd/bt24dbt26hQ4cOcHBwwPz58zFlyhSsWbNGNIJp1KhR2L17N+7cuYM+ffrA0dERw4YNg6mpqdKXvhwcHGBpaSnaTp06BQDw9PREXFyc0KGXv75QQkICgFeLINvY2ODbb7+Fi4sLPvjgA/zwww/49ttvMWXKlGLvsXXr1njy5AkCAgLg7OyMjh074ujRo9i0aZNoUevCxMTEoE+fPtDRUf7j5+XlhW3btuHvv/8u9PwhQ4YgNzcXCxcuLDYWERERERGRRinyKuemhSrVGj5yuVxluaurq2iqkp6eHoKCghAUFFTsNS0sLIr8UhYA2NjYqJwKJZFIcOnSpWJjFJWLnp4e7t+/L/ycmppa5LUGDx6MwYMHF1mnsGssW7asyPPyFXa/BRX2LPr374/+/fuLyj766KMipykV5O7uXuQ6Q68/a1VCQkKKnKJUs2ZN/PDDD2rlo0rz5s1L1EH3er5nz54ttO6nn34qjFSqXbu2ynutUqUKMjIyRGXqtAsRERERERG9O7RuhA8RERERERER0buOHT5lxNnZGTKZTOW2cuXK8k5PJCAgoNBcAwICyju9chceHl5o+xT8mhoRERERERFRRVWppnRVZDt27BCm4ryudu3aGs6maGFhYUpr4uQzNTXVcDYVT0BAgLCY9OuMjIw0nA0REREREVEloqXr4VRG7PApI9bW1uWdgtrMzc1hbm5e3mlUWNWrV0f16tXLOw0iIiIiIiKiUuOULiIiIiIiIiIiLcMOHyIiIiIiIiIiLcMpXURERERERERUNriGT4XBET5ERERERERERFqGHT5ERERERERERFqGU7qIiIiIiIiIqGxwSleFwRE+RERERERERERahh0+RERERERERERahh0+RERERERERERahmv4EBEREREREVHZyOMaPhWFRKFQKMo7CSIiIiIiIiLSAtnbyzuD0pF+Ut4ZlDlO6SIiIiIiIiIi0jKc0kVEREREREREZYOfZa8w2OFDRILsOX3KJa504kZhP2/TUI3H1+kdLeznLvfTeHz9YauF/Re/DNR4fADQ8/9Z2C/vNshZ0Ffj8Q3GrhP2n45113h8AKiyYK+w/2yq5ocUG834b/j187AeGo9vOG2rsF8e9w+I2yA7orfG40tDNgn7L9cO1nh8XW+5sC8Z2Ubj8QFAsfiosP98Vi+NxzecslnYL49/Ewv+e/gizl/j8QFAb9Avwv6z0O4aj28Uuk3Yz4n00nh8g/HryzV+RcihYPzseZ9qPD4ASIM2lGsOovjl/O8B0ZvglC4iIiIiIiIiIi3DDh8iIiIiIiIiIi3DKV1EREREREREVDa4hk+FwRE+RERERERERERahh0+RERERERERERahh0+RERERERERERahmv4EBEREREREVHZ4Bo+FQZH+BARERERERERaRl2+BARERERERERaRlO6SIiIiIiIiKispHHKV0VBUf4EBERERERERFpGXb4EBERERERERFpmbfe4TN48GBIJBJIJBLo6emhfv36GDlyJB48eCDUsbGxEeoU3GbPni261vr169GpUydUq1YNxsbGcHBwwJAhQ3D69Gm1cpHL5aLr165dGz169MCFCxcKzbng1rVrV1G906dPw9fXF5aWlpBKpbC2tkb37t2xdetWKBQKAEBqaiokEgmSkpJE58bFxaF169aoUqUKTExM0KFDB2zbtk1UJzExERKJBE2aNMHLly9Fx6pWrQq5XK7Wfee379GjR0XlgYGBcHV1FZVlZGQgMDAQNjY2MDAwgKWlJT7//HPcvHlTqKOqbQpugwcPLjYniUSCTZs2qTyWf98PHz7E+vXroaurK4pfkKOjI8aOHQsAcHV1VZlPQEBAsfm8fl8ymQzvv/++Uhvn56ZqS09PF+plZmZi6tSpcHZ2hpGREWrUqIFWrVphzpw5onff1dUVgYGBohgXLlyAj48PatWqBalUCjs7O0ydOhVZWVmieiV5rkRERERERPRu0cgIn65duyItLQ2pqalYvnw5tm7dilGjRonqhIWFIS0tTbSNGTNGOD5p0iT4+vqiWbNm2LJlCy5cuIBly5ahUaNGmDx5stq5mJqaIi0tDXfv3sX27dvx9OlTfPLJJ8jJyVGZc8Ft9erVwvHNmzejTZs2ePLkCeLi4pCcnIy1a9eid+/e+Oabb/Do0aNCcwgODsaIESPg4+ODM2fO4Pjx4/joo4/Qq1cvLFy4UKn+tWvXsGLFCrXvURVDQ0NMmjSpyDoZGRlo06YN9u7di0WLFuHq1auIj4/HtWvX0KpVK1y/fh0ARG0SFRUltGn+9sMPP7xRrgX17NkTNWrUQFxcnNKxP/74A5cvX8bQoUOFsuHDhys9tzlz5qgdLzY2FmlpaThz5gx8fX3x+eef49dff1Wqd/nyZaU45ubmAP5rx9jYWAQHB+PYsWP4448/MH36dCQlJWHVqlWFxj969ChcXFyQk5OD7du3IyUlBeHh4YiLi0OXLl2U3lN1nisREREREZHGKPIq56aFNLJos1QqhYWFBQCgbt268PX1VRo5YWJiItR53dGjRzFnzhz88MMPwmgOAGjQoAE6duwojKZRh0QiEeJYWlpi/Pjx6NmzJy5fvoymTZuqzPl1T58+xdChQ/HJJ59gw4YNQnmjRo3QunVrDBs2rNCcjh49innz5mHBggWiDq1Zs2bh+fPnmDBhAnr16oV69eoJx8aMGYPp06fDz88PhoaGat9rQSNGjMDixYuxY8cOdOvWTWWdKVOm4O7du7h69apw7/Xr18evv/4KOzs7jB49Gjt37hS1i5mZmahNy5q+vj4GDhwIuVyOb775BhKJRDgWExODFi1a4P333xfKjI2N3yiXqlWrCudPnjwZ8+bNw+7du+Hp6SmqZ25ujqpVq6q8xuTJk3Hz5k1cvnwZderUEcodHR3RvXv3Qt8NhUKBoUOHwsnJCRs2bICOzqv+WGtra9jb26N58+aIjIwUdfCo81yJiIiIiIjo3aPxNXyuX7+OXbt2QV9fX+1zVq9eDZlMpjQqKF/BToCSePjwoTDaoiT57N69G/fv38fEiRMLrVNYTvn3MmLECKVjQUFByM3Nxfr160XlgYGBePHihcrRP+qysbFBQEAAQkJCkKdi1fS8vDysWbMGAwYMUOowMTIywqhRo/Drr78iIyOj1DmU1tChQ3H9+nXs379fKHv69CkSEhJEo3vK0suXL5GQkICMjIwSvRt5eXmIj4+Hv7+/qLOnoMLejaSkJCQnJ2PChAlCZ0++999/H+7u7qJRZkDxz5WIiIiIiIjeTRrp8Nm2bRtkMhmMjIzQqFEjJCcnK01DmTRpEmQymWhLTEwEAKSkpKBhw4bQ0/tvQNL8+fNFdYuaQlXQo0ePIJPJUKVKFVSrVg1r1qxBz5494ejoqDLngtuMGTOEfADAwcFBqH/ixAlR3dfX48mXkpKCRo0awcDAQOmYlZUVzMzMhOvnMzY2xvTp0xEREaH2faryzTff4MaNG1i5cqXSsXv37uHhw4dwcnJSea6TkxMUCgWuXr1a6vil1bhxY7i4uCA2NlYoS0hIwMuXL+Hn5yequ2jRIqXnpmo6WGH8/Pwgk8kglUrh6+uL6tWrY9iwYUr16tatK4qR/y7kt2PBdwMAWrRoIdR9Ped8+c+9qGfw+rsBFP1cVcnOzkZmZqZoy87OVutcIiIiIiKiIpX31CxO6RJopMPHzc0NSUlJOHbsGMaMGQNPT0/RdCYA+Oqrr5CUlCTaXFxchOOvj4oYMmQIkpKSsHTpUjx9+lTtaV0mJiZISkrCqVOnsGTJEjRq1AhLliwpNOeC2+jRowu97nvvvSfUe/r0KV68eKFWPq9TKBQqR4AMHToUNWvWxHfffVeq6wJArVq1EBwcjGnTpimtBaNOXkDpR1O9qaFDh2LdunV4/PgxgFfTuT799FOlaVUDBgxQem59+vRRO05kZCSSkpKwZ88eNGvWDJGRkbC1tVWqd/DgQVGM19f5eb2dNm7ciKSkJHh6euLZs2dq51NQYe9GSZ9rREQEzMzMRFtERESpciIiIiIiIqKKSSNr+FSpUkX4pXnBggVwc3PDt99+K4yYAYCaNWuq/MUaAOzs7HDo0CHk5uYK02uqVq2KqlWr4vbt2yXKRUdHR4jj6OiI9PR0+Pr64sCBA4XmrCof4NXCvW3atAHwas2fwuoXZG9vj0OHDiEnJ0dplM/du3eRmZkpXL8gPT09zJw5E4MHD8aXX35Z/I0WYsKECVi0aBEWLVokKq9VqxaqVq2K5ORkleddunQJEokEjRo1KnXsN9GvXz+MHz8e8fHxcHV1xaFDhxAWFqZUz8zMTK3nUBgLCwvY2trC1tYWa9euRfPmzdGyZUs0btxYVK9BgwYq1/DJb8dLly6JyuvXrw/gVYfjw4cPVca2t7cHACQnJ6NZs2ZKxy9duqTy3QAKf66qhISEYMKECaIyqVRa7HlERERERERUeWh8DR8AmD59OubOnYu7d++qVd/Pzw9PnjxR65fZkho/fjzOnDmDjRs3qn2Oh4cHqlevXqrRNv369cOTJ0+wdOlSpWNz586Fvr4+vLy8VJ7r7e0NZ2dnfPvttyWOm08mk2Hq1KmYNWsWMjMzhXIdHR34+Phg1apVos+LA8CzZ8+waNEieHp6onr16qWO/SZMTEzg7e2N2NhYxMTEoGHDhm/90+O2trbw8vJCSEiI2ufkt+Mvv/yCO3fulChes2bN4OjoiMjISKX1eM6cOYO9e/cWOh2ssOeqilQqhampqWhjhw8REREREZF2KZcOH1dXVzg7OyM8PFwoe/z4MdLT00Vb/i+ubdu2RVBQEIKCgjBhwgQcOnQIf/31F44ePYro6GhIJBKlRW7VZWpqimHDhmH69OmiaWHZ2dlK+fz7778AXv1yvXz5cmzfvh2ffPIJfv31V1y/fh1nz54VPgGuq6urMl7btm0xbtw4fPXVV5g3bx6uXbuGS5cu4ZtvvsEPP/yAefPmib7Q9brZs2cjJiYGT58+LdX9AsAXX3wBMzMzpQWAZ82aBQsLC3Tp0gU7d+7ErVu3cODAAXh6eiI3Nxf/+9//Sh1TlRs3bihNv3ry5Emh9YcOHYrDhw9j8eLFGDJkiMrpTVlZWUrP7cGDB6XOMSgoCFu3bsXJkydF5f/8849SnNzcXABAeHg46tSpAxcXF8TExODs2bO4du0aNm7ciCNHjhT6bkgkEixfvhzJycnw8vLC8ePHcfPmTaxduxY9evRA27ZtERgYWGiuhT1XIiIiIiIijSnvtXi4ho+gXDp8gFdTUH766SfcunULADBt2jRYWlqKtoJfwZo7dy5WrVqF06dPo3v37rCzs4O3tzfy8vJw5MgRmJqaljqXcePG4eLFi1i7dq1QtmvXLqV8PvzwQ+F4nz59cPjwYRgbG+Ozzz6Dg4MDOnXqhN9//x1r1qxB9+7dC40XFRWFRYsWYc2aNWjatClatGiB/fv3Y9OmTUprG72uU6dO6NSpU6nXCAJefZFsxowZeP78uai8Zs2aOHr0KNzc3DBixAg0bNgQPj4+aNiwIU6cOIGGDRuWOqYqEyZMQPPmzUXb6x0rBX344YdwcHBAZmYmBg0apLLOTz/9pPTcChsVo46mTZvC3d0d06ZNE5U7ODgoxTl16hQAoEaNGjh+/Dg+++wzfP/992jdujWaNm2K0NBQ+Pr64qeffio0Xvv27XH06FHo6uqiW7dusLW1RUhICAYNGoQ9e/YUORKnsOdKRERERERE7563voaPXC5XWd6/f3/0798fAJCamqrWtXx8fODj41PqXAYPHozBgwcrldevX18YnQG8yrmwvAtq2bKlqJNIFRsbG5ULSg8ZMgRDhgwp8lxXV1eV576+QHBxVLWvn5+fyo6QmjVrYsGCBViwYIFa1y6sTYtT3CLbhR1/fW2cgvK/6lZahcXcvXu3sF/YM3mdmZkZwsPDRaPYVFGVc9OmTbFu3bpiY5TkuRIREREREdG7pdxG+BARERERERER0duhVR0+zs7OkMlkKreVK1eWd3pvxcqVKwu9Z2dn53LJKTw8vNCcPv74Y+ZERERERESkpRSKl5Vy00Ya+Sy7puzYsUM0Naug2rVrazgbzejZsydcXFxUHsv/hL2mBQQEFDr1zsjISMPZvFIRcyIiIiIiIiJ6W7Sqw8fa2rq8U9A4ExMTmJiYlHcaItWrVy+3z7cXpiLmRERERERERPS2aFWHDxERERERERGVozzt/MR5ZaRVa/gQERERERERERE7fIiIiIiIiIiItA47fIiIiIiIiIiItAzX8CEiIiIiIiKisqHgGj4VBUf4EBERERERERFpGXb4EBERERERERFpGXb4EBERERERERFpGa7hQ0RERERERERlg2v4VBgShUKhKO8kiIiIiIiIiKjyU/wbU94plIqk5pDyTqHMcUoXEREREREREZGW4ZQuIiIiIiIiIiobnNJVYbDDh4gEuYt9yyWu/sh4Yf95WA+NxzectlXYz4n00nh8g/Hrhf3sOX00Hh8ApBM3CvvvYhsUvP/seZ9qPD4ASIM2CPs5C/pqPL7B2HXCfnk/g5yFPhqPDwAGXyYI+7lL+2k8vv6INcJ+eT+D57N6aTw+ABhO2SzsS0a20Xh8xeKj/+1nrNB4fEn1z4T97IjeGo8PANKQTcJ+7nI/jcfXH7Za2C/vf4/KI35FyEEUvxz+PQLE/yaV97+JL2L6azy+3pBVGo9J2olTuoiIiIiIiIiItAw7fIiIiIiIiIiItAyndBERERERERFR2eAaPhUGR/gQEREREREREWkZdvgQEREREREREWkZTukiIiIiIiIiorKRxyldFQVH+BARERERERERaRl2+BARERERERERaRl2+BARERERERERaRmu4UNEREREREREZYOfZa8wOMKHiIiIiIiIiEjLsMOHiIiIiIiIiEjLVPoOn1u3bmHo0KGwsrKCgYEBrK2tMW7cONy/f1+o4+rqColEAolEAh0dHdSuXRve3t7466+/hDovX75EREQEHB0dYWRkhOrVq6NNmzaIjY1VO5c7d+7A398fNWrUgLGxMZo1a4ZTp04JxxUKBUJDQ2FlZQUjIyO4urriwoULJbrf06dPw9vbG7Vr14ahoSHs7e0xfPhwpKSkAABSU1MhkUhgbm6Ox48fi85t1qwZQkNDhTpFbaGhocXmsn79eri4uMDMzAwmJiZwdnZGUFCQqM6zZ88wffp0ODg4QCqVombNmujbt6/K+87MzMSUKVPg6OgIQ0NDWFhYwN3dHRs2bIBCoQDw6lkGBgYqnbtq1Sro6uoiICBA6VhiYiIkEgkePnxY7D2pUpq8Cr5zBgYGaNSoEUJCQpCdnS269tWrV/H555+jbt26kEqlaNCgAfz8/HDy5EmhjkQiwaZNm1Tmln9vqrb09PRS3S8RERERERFVfpW6w+f69eto2bIlUlJSsHr1aly9ehVLlizBb7/9hrZt2yIjI0OoO3z4cKSlpeHOnTvYvHkzbt26BX9/f+F4aGgooqKiMGPGDCQnJ2Pfvn0YPnw4Hjx4oFYuDx48QPv27aGvr4+dO3ciOTkZ8+bNQ9WqVYU6c+bMwfz587Fw4UKcOHECFhYW6NKli1LHTGG2bduGNm3aIDs7GytXrsTFixfx888/w8zMDFOnThXVffz4MebOnavyOvXq1UNaWpqwBQUFwdnZWVQWHBxcZC579+5Fv3790LdvXxw/fhynTp3CrFmzkJOTI9TJzs6Gu7s7YmJiMGPGDKSkpGDHjh14+fIlXFxccPToUaHuw4cP0a5dO6xYsQIhISH4888/ceDAAfj6+mLixIl49OhRkfnExMRg4sSJWLNmDbKysoprSrW9SV7579zVq1cxZ84c/O9//xN1pJ08eRItWrRASkoKli5diuTkZGzcuBGOjo5KHWfFuXz5suj5paWlwdzcvLS3TUREREREVDqKvMq5aaFKvWjz6NGjYWBggN27d8PIyAgAUL9+fTRv3hyNGjXClClTsHjxYgCAsbExLCwsAACWlpYYPXq0aDTI1q1bMWrUKHh7ewtl77//vtq5fPfdd6hXr55oRJCNjY2wr1AoEBUVhSlTpuDTTz8FAMTFxaF27dpYtWoVRowYUeT1s7Ky8Pnnn6Nbt27YuHGjUN6gQQO4uLgojV4ZM2YM5s+fj9GjRyv94q+rqyu0BQDIZDLo6emJyoqzbds2fPjhh/jqq6+EMnt7e/Tu3Vv4OSoqCkeOHMHp06eFtrS2thZGBg0dOhTnz5+HRCLB5MmTkZqaipSUFFhZWYmu6efnB0NDw0JzSU1NxeHDh7F+/Xrs27cP69atw2effab2vRTlTfIq+M7Vr18fq1atwu7duxEREQGFQoHBgwfDzs4OBw8ehI7Of32vzZo1w7hx40qUp7m5uahzkYiIiIiIiN5tlXaET0ZGBn799VeMGjVK6OzJZ2FhgQEDBiA+Pl6YcvP6uWvXroWLi4vonN9//x337t0rVT5btmxBy5Yt4e3tDXNzczRv3hw//fSTcPzGjRtIT0+Hh4eHUCaVStGxY0ccPny42Ov/+uuv+PfffzFx4kSVx1//Zd/Pzw+2trYICwsr1f0Ux8LCAhcuXMD58+cLrbNq1Sp06dJFqeNMR0cH48ePR3JyMs6cOYO8vDysWbMGAwYMEHWq5MvvkCpMTEwMPvnkE5iZmcHf3x/R0dGlv7EC3jSvgs6cOYM//vgD+vr6AICkpCRcuHABQUFBos6efOy8ISIiIiIiojdRaTt8rly5AoVCAScnJ5XHnZyc8ODBA6EDZ9GiRZDJZKhSpQpq1KiBy5cvIyYmRqg/f/583Lt3DxYWFnjvvfcQEBCAnTt3qp3P9evXsXjxYtjZ2eHXX39FQEAAxo4dixUrVgCAsJ5K7dq1RefVrl1brbVWrly5AgBwdHRUKx+JRILZs2dj2bJluHbtmtr3oa4xY8agVatWaNq0KWxsbNCvXz/ExMSI1qhJSUkp8vnk1/n333/x4MEDte+toLy8PMjlcmF6Xr9+/XDkyBFcvXq1FHcl9iZ5Af+9c1KpFM2aNcO9e/eEEVElfZ7FqVu3LmQymbA5ODgUWjc7OxuZmZmi7fW1hYiIiIiIiEqlvKdmcUqXoNJ2+BQnf2SPRCIBAAwYMABJSUk4c+YMDh06BFtbW3h4eAjr5zRu3Bjnz5/H0aNH8fnnn+Pvv/9Gjx49MGzYMLXi5eXl4YMPPkB4eDiaN2+OESNGYPjw4cKUsnz5+RTM8/Wyou6nJDw9PfHhhx8qre9TFqpUqYLt27fj6tWr+OabbyCTyRAUFITWrVurtYZOwefz+rMqid27d+Pp06f4+OOPAQA1a9aEh4eHqDOvtN4kL+C/d+7IkSPw8fHBkCFD4OXlVSbXft3BgweRlJQkbL/++muhdSMiImBmZibaIiIiyiQPIiIiIiIiqhgqbYePra0tJBIJkpOTVR6/dOkSqlWrhpo1awIAzMzMYGtrC1tbW7Rv3x7R0dG4cuUK4uPjhXN0dHTQqlUrjB8/Hhs3boRcLkd0dDRu3LhRbD6WlpZo3LixqMzJyQk3b94EAGEtl9dH8/zzzz9Ko35Usbe3F+6rJGbPno34+HicPn26ROepq1GjRhg2bBiWL1+OP//8E8nJyUKb2tvbF/l8AMDOzg61atVCtWrVcPHixRLHj4mJQUZGBoyNjaGnpwc9PT3s2LEDcXFxePnyZelvDHijvID/3rkPPvgAv/zyC/bv3y9MN8t/nqW99usaNGggvN+2trai9aNeFxISgkePHom2kJCQMsmDiIiIiIiIKoZK2+FTo0YNdOnSBYsWLcKzZ89Ex9LT07Fy5Ur4+voWOoJCV1cXAJTOLSi/A+fp06fF5tO+fXtcvnxZVJaSkgJra2sAr34ht7CwwJ49e4TjOTk52L9/P9q1a1fs9T08PFCzZk3MmTNH5fHCPjneunVrfPrpp/j666+LjfGmbGxsYGxsLLRXv379sHfvXpw5c0ZULy8vD5GRkWjcuDHef/996OjowNfXFytXrsTdu3eVrvv06VO8ePFCqfz+/fvYvHkz1qxZIxrdkpSUhCdPnpRoSp4qpc1LFX19fUyePBnffPMNsrKy0KxZMzRu3Bjz5s1DXp7y8MHSfkJeHVKpFKampqJNKpW+tXhERERERESkeZX6K10LFy5Eu3bt4OnpiZkzZ6JBgwa4cOECvvrqK9SpUwezZs0S6mZlZQmja/7++2/MnDkThoaGwiLKffv2Rfv27dGuXTtYWFjgxo0bCAkJgb29vVrrrIwfPx7t2rVDeHg4fHx8cPz4cSxbtgzLli0D8GrqTmBgIMLDw2FnZwc7OzuEh4fD2NgY/fv3L/b6VapUwfLly+Ht7Y2ePXti7NixsLW1xb///ouEhATcvHkTa9asUXnurFmz4OzsrPYCw+oIDQ1FVlYWunXrBmtrazx8+BALFixAbm4uunTpIrTJ5s2b0aNHD8ybNw8uLi74+++/ER4ejosXL2Lv3r1Ch1x4eDgSExPh4uKCWbNmoWXLltDX18fBgwcRERGBEydOKC1k/PPPP6NGjRrw9vZWWvi4e/fuiI6ORvfu3YWyc+fOwcTERFSvWbNmRd5nafIqTP/+/TF58mQsWrQIwcHBiI2Nhbu7Ozp06IDJkyfD0dERT548wdatW7F7927s379fOPfGjRtISkoSXc/W1lbY/+eff/D8+XPR8Ro1agiLRBMREREREWmEiv+hTeWjUnf42NnZ4eTJkwgNDYWvry/u378PCwsL9O7dG9OnT0f16tWFuj/99JPw1axq1arhvffew44dO4TFbT09PbF69WpERETg0aNHsLCwQKdOnRAaGqpWR0mrVq2wceNGhISEICwsDA0aNEBUVBQGDBgg1Jk4cSKePXuGUaNG4cGDB3BxccHu3buVOiEK06tXLxw+fBgRERHo378/MjMzUa9ePXTq1AkzZ84s9Dx7e3sMGTJE6HwqCx07dsT//vc/fPbZZ/j7779RrVo1NG/eHLt37xba1NDQEL///jsiIiIwefJk/PXXXzAxMYGbmxuOHj2KJk2aCNerVq0ajh49itmzZ2PmzJn466+/UK1aNTRt2hTff/89zMzMlHKIiYlBnz59VH7lysvLC76+vvj777+Fsg4dOijVK25tpNLkVRgDAwN8+eWXmDNnDgICAtC6dWucPHkSs2bNwvDhw/Hvv//C0tIS7dq1Q1RUlOjcCRMmKF1v3759wr6qRZqPHDmCNm3aqJ0fERERERERaY9K3eEDANbW1oiNjS2yTmJiYrHXGT58OIYPH/5GuXTv3l00ouR1EokEoaGhCA0NLXWMli1bYv369YUet7GxUdmJsXTpUixdulTlOaXJyc3NDW5ubsXWMzY2xowZMzBjxoxi6+YvHlzUAsIFn+XZs2cLrffpp58iNzcXwKsvoZVm0evS5qXq53yTJ0/G5MmThZ/t7e0RFxdXZPzicn+TeyMiIiIiIiLtVOk7fIiIiIiIiIiogtDST5xXRpV20WZNunnzJmQyWaFb/pe43sTKlSsLvb6zs3MZ3EXJBAQEFJpPQECAxvN5W4p6rgcPHizv9IiIiIiIiKiCWrRoERo0aABDQ0O0aNGiyN8hN2zYgC5duqBWrVowNTVF27Zt8euvv77V/DjCRw1WVlZKC+a+fvxN9ezZEy4uLiqPlcfCu2FhYQgODlZ5zNTUVMPZvD1FPdc6depoLhEiIiIiIiKqNOLj4xEYGIhFixahffv2WLp0KT7++GMkJyejfv36SvUPHDiALl26IDw8HFWrVkVsbCx69OiBY8eOoXnz5m8lR3b4qEFPT0/0RaS3wcTERO3FmzXB3Nwc5ubm5Z3GW/e2nysRERERERFpn/nz52Po0KEYNmwYACAqKgq//vorFi9erHL919c/zBMeHo7Nmzdj69at7PAhIiIiIiIiogqukq7hk52djezsbFGZVCqFVCpVqpuTk4NTp07h66+/FpV7eHjg8OHDasXLy8vD48ePRV8XL2tcw4eIiIiIiIiI3mkREREwMzMTbYV9qfnff//Fy5cvUbt2bVF57dq1kZ6erla8efPm4enTp/Dx8Xnj3AvDET5ERERERERE9E4LCQnBhAkTRGWqRvcUJJFIRD8rFAqlMlVWr16N0NBQbN68+a0upcIOHyIiIiIiIiJ6pxU2fUuVmjVrQldXV2k0zz///KM06ud18fHxGDp0KNauXQt3d/dS56sOTukiIiIiIiIiorKRl1c5txIwMDBAixYtsGfPHlH5nj170K5du0LPW716NQYPHoxVq1bhk08+KVXzlgRH+BARERERERERlcCECRMwcOBAtGzZEm3btsWyZctw8+ZNBAQEAHg1RezOnTtYsWIFgFedPZ999hl++OEHtGnTRhgdZGRkBDMzs7eSIzt8iIiIiIiIiIhKwNfXF/fv30dYWBjS0tLQpEkT7NixA9bW1gCAtLQ03Lx5U6i/dOlSvHjxAqNHj8bo0aOF8kGDBkEul7+VHNnhQ0RERERERERlI09R3hlozKhRozBq1CiVx17vxElMTHz7Cb2Ga/gQEREREREREWkZiUKheHe634iIiIiIiIjorVFc+668UygVSaNJ5Z1CmeMIHyIiIiIiIiIiLcM1fIiIiIiIiIiobJTwE+f09rDDh4gEOZFe5RLXYPx6Yf95WA+NxzectvW/+LN6aT7+lM3lGr8i5FAwfnm8hwXfwYrw5yB3sa/G4+uPjBf2+QyA7Hmfajy+NGjDf/Hn9NF8/IkbyzX+6zkoMlZoPL6k+mf/7Y9so/H4isVHhf2K8OcgZ6GP5uN/mfBffP5dxDYopxwq0r/JRG+CU7qIiIiIiIiIiLQMR/gQERERERERUdnglK4KgyN8iIiIiIiIiIi0DDt8iIiIiIiIiIi0DDt8iIiIiIiIiIi0DNfwISIiIiIiIqKykaco7wzo/3GEDxERERERERGRlmGHDxERERERERGRlmGHDxERERERERGRluEaPkRERERERERUNvLyyjsD+n8c4UNEREREREREpGXY4UNEREREREREpGUqfYfP4MGDIZFIIJFIoK+vj9q1a6NLly6IiYlBXoGhZDY2NkK9gtvs2bMBAKmpqSqP+/v7q52LXC7He++9B0NDQ1hYWODLL78UHT937hw6duwIIyMj1KlTB2FhYVAo1P9kXU5ODubMmYP3338fxsbGqFmzJtq3b4/Y2Fjk5uaK2iP/vvJt2rQJEolEqc0K24rzzz//YMSIEahfvz6kUiksLCzg6emJI0eOiOodPnwY3bp1Q7Vq1WBoaIimTZti3rx5ePnypdI19+3bh27duqFGjRowNjZG48aNERQUhDt37gAAEhMTIZFI8PDhQ6VzHRwcYGBgINQtyNXVFYGBgcXeU2FKmlf+z/lbjRo10KlTJ/zxxx+i6yoUCixbtgwuLi6QyWSoWrUqWrZsiaioKGRlZQEAQkND0axZs0Jzc3V1Vfn8AgICSn2/REREREREpZaXVzk3LVTpO3wAoGvXrkhLS0Nqaip27twJNzc3jBs3Dt27d8eLFy+EemFhYUhLSxNtY8aMEV1r7969ouP/+9//1Mph/vz5mDJlCr7++mtcuHABv/32Gzw9PYXjmZmZ6NKlC6ysrHDixAn8+OOPmDt3LubPn6/W9XNycuDp6YnZs2fjiy++wOHDh3H8+HGMHj0aP/74Iy5cuCDUNTQ0xHfffYcHDx6ovNYPP/wgukcAiI2NVSoripeXF86cOYO4uDikpKRgy5YtcHV1RUZGhlBn48aN6NixI+rWrYt9+/bh0qVLGDduHGbNmoV+/fqJOruWLl0Kd3d3WFhYYP369UhOTsaSJUvw6NEjzJs3r8hcDh06hOfPn8Pb2xtyubzY3EviTfK6fPky0tLSkJiYiFq1auGTTz7BP//8IxwfOHAgAgMD0atXL+zbtw9JSUmYOnUqNm/ejN27d6ud4/Dhw5Xe6zlz5pT6nomIiIiIiKjy04pFm/NHmABAnTp18MEHH6BNmzbo3Lkz5HI5hg0bBgAwMTER6hWmRo0axdZ53YMHD/DNN99g69at6Ny5s1Du7Ows7K9cuRLPnz+HXC6HVCpFkyZNkJKSgvnz52PChAnFjqqJiorCgQMHcPLkSTRv3lwob9iwIby9vZGTkyOUubu74+rVq4iIiFD5i7+ZmRnMzMxEZVWrVlX7vh8+fIhDhw4hMTERHTt2BABYW1ujdevWQp2nT59i+PDh6NmzJ5YtWyaUDxs2DLVr10bPnj2RkJAAX19f3L59G2PHjsXYsWMRGRkp1LWxsUGHDh1UjugpKDo6Gv3790fHjh0xevRoTJ48Wa1RSsV507zMzc2Fdv3mm2+QkJCAY8eOoUePHkhISMDKlSuxadMm9OrVS3Ttnj17IjMzU+08jY2NS/zOEhERERERkXbTihE+qnTq1Anvv/8+NmzY8NZj7dmzB3l5ebhz5w6cnJxQt25d+Pj44NatW0KdI0eOoGPHjpBKpUKZp6cn7t69i9TU1GJjrFy5Eu7u7qLOnnz6+vqoUqWK8LOuri7Cw8Px448/4vbt2292cyrIZDLIZDJs2rQJ2dnZKuvs3r0b9+/fR3BwsNKxHj16wN7eHqtXrwYArF27Fjk5OZg4caLKa1WtWrXQXB4/foy1a9fC398fXbp0wdOnT5GYmFjie1LlTfIqKCsrC7GxsQBePSvg1fN0cHAQdfbkk0gkSh1yRERERERERCWhtR0+AODo6CjqTJk0aZLQWZG/vd450K5dO9Hx06dPFxvn+vXryMvLQ3h4OKKiorBu3TpkZGSgS5cuwsib9PR01K5dW3Re/s/p6enFxrhy5QocHR2LrZevT58+aNasGaZPn672OerS09ODXC5HXFwcqlativbt22Py5Mk4e/asUCclJQUA4OTkpPIajo6OQp0rV67A1NQUlpaWJc5lzZo1sLOzg7OzM3R1ddGvXz9ER0eX4q6UvUleAFC3bl3hPYqMjESLFi2EEWBXrlyBg4NDmeS5aNEipfc6Li6u0PrZ2dnIzMwUbYV13BEREREREZVInqJyblpIqzt8FAqFaGrPV199haSkJNHm4uIiOic+Pl50vHHjxsXGycvLQ25uLhYsWABPT0+0adMGq1evxpUrV7Bv3z6h3uvTjPLXsFFn+tHr96KO7777DnFxcUhOTi7Reerw8vLC3bt3sWXLFnh6eiIxMREffPCB0ho6hS1KXfB+SnNv+aKjo0ULa/v7+2PDhg3FTrdSx5vkBQAHDx7En3/+idWrV8Pa2hpyuVwY4fOm1y5owIABSu91nz59Cq0fEREhTOvL3yIiIsokFyIiIiIiIqoYtGINn8JcvHgRDRo0EH6uWbMmbG1tizynXr16xdZ5Xf4IkIKdQ7Vq1ULNmjVx8+ZNAICFhYXSSJ78BXxfH/mjir29PS5evFiivDp06ABPT09MnjwZgwcPLtG56jA0NESXLl3QpUsXTJs2DcOGDcP06dMxePBg2NvbA3j1DNq1a6d07qVLl4T2sre3x6NHj5CWllai0TTJyck4duwYTpw4gUmTJgnlL1++xOrVqzFy5Mg3ur/S5pWvQYMGqFq1Kuzt7fH8+XP06dMH58+fh1QqLdXzLIyZmVmJ3tmQkBBMmDBBVFZwqiERERERERFVflo7wuf333/HuXPn4OXl9dZjtW/fHsCrrzLly8jIwL///gtra2sAQNu2bXHgwAHR4sq7d++GlZUVbGxsio3Rv39/7N27V+UUsxcvXuDp06cqz5s9eza2bt2Kw4cPl+SWSqVx48ZCHh4eHqhevbrKL1lt2bIFV65cgZ+fHwCgb9++MDAwKPTLUoWN1omOjkaHDh1w5swZ0eiWiRMnlsm0rtLmpcrAgQORl5eHRYsWAXj1PFNSUrB582alugqFAo8ePSpVzuqQSqUwNTUVbezwISIiIiKiMlHen1fnZ9kFWtHhk52djfT0dNy5cwd//vknwsPD0atXL3Tv3h2fffaZUO/x48dIT08XbSX5GlJh7O3t0atXL4wbNw6HDx/G+fPnMWjQIDg6OsLNzQ3Aq1/wpVIpBg8ejPPnz2Pjxo0IDw9X6wtdABAYGIj27dujc+fO+N///oczZ87g+vXrSEhIgIuLC65cuaLyvKZNm2LAgAH48ccf3/g+892/fx+dOnXCL7/8grNnz+LGjRtYu3Yt5syZIyxCXKVKFSxduhSbN2/GF198gbNnzyI1NRXR0dEYPHgw+vbtCx8fHwCvRlVFRkbihx9+wNChQ7F//3789ddf+OOPPzBixAjMmDFDKYfc3Fz8/PPP8PPzQ5MmTUTbsGHDcOrUKZw5c0aof+/ePaVpT8WtnVSavAqjo6ODwMBAzJ49G1lZWfDx8YGvry/8/PwQERGBkydP4q+//sK2bdvg7u4umgr47NkzpdyvXr0qHM/KylJ6rx88eKB2bkRERERERKR9tKLDZ9euXbC0tISNjQ26du2Kffv2YcGCBdi8eTN0dXWFetOmTYOlpaVoK+wLTCW1YsUKuLi44JNPPkHHjh2hr6+PXbt2CWu2mJmZYc+ePbh9+zZatmyJUaNGYcKECUpTawojlUqxZ88eTJw4EUuXLkWbNm3QqlUrLFiwAGPHjkWTJk0KPXfGjBmFrqVTGjKZDC4uLoiMjESHDh3QpEkTTJ06FcOHD8fChQuFen379sW+fftw69YtdOjQAQ4ODpg/fz6mTJmCNWvWiDq6Ro0ahd27d+POnTvo06cPHB0dMWzYMJiamqr80teWLVtw//59lWvV2NnZoWnTpqJRPqtWrULz5s1F25IlS4q915LmVZQhQ4YgNzcXCxcuhEQiwapVqzB//nxs3LgRHTt2xHvvvYfQ0FD06tULnp6ewnkpKSlKuQ8bNkw4/tNPPym91/mjp4iIiIiIiOjdVOnX8JHL5UoLBatS3KfPbWxs3qhTxNTUFNHR0UVOJWratCkOHDhQ6hhSqRRff/01vv7660LrqGoLa2trPH/+vNBzSnrfUqkUERERai30+9FHH2Hnzp1qXdfd3R3u7u6FHnd1dRVy9fLywsuXLwutW/CLYW/6mfaS5KXq53xVqlRBRkaG8LOOjg4CAgIQEBBQ6LVDQ0MRGhpa6PGy+gQ9ERERERERaZdK3+FDRERERERERBWEln7ivDLSiildb1tAQABkMpnKrajRGSXh7OxcaIyVK1eWSQx13bx5s9BcZDKZ8OWxyi48PLzQe/z444/LOz0iIiIiIiKiUuMIHzWEhYUVul6LqalpmcTYsWMHcnNzVR5T57PtZcnKygpJSUlFHtcGAQEBwsLRrzMyMtJwNkRERERERERlhx0+ajA3N4e5uflbjZH/+faKQE9PD7a2tuWdxltXvXp1VK9evbzTICIiIiIiIipz7PAhIiIiIiIiorKRl1feGdD/4xo+RERERERERERahh0+RERERERERERahlO6iIiIiIiIiKhscEpXhcERPkREREREREREWoYdPkREREREREREWoYdPkREREREREREWoZr+BARERERERFRmVAoFOWdQqlIyjuBt4AjfIiIiIiIiIiItIxEUVm734iIiIiIiIioQsk7Oqm8UygVnTbflXcKZY4jfIiIiIiIiIiItAzX8CEiIiIiIiKispGXV94Z0P9jhw8RCbLn9CmXuNKJG4X9Z1O6aTy+0awdwv7Tse4aj19lwd7/4o/vovH4AFAlco+w/+TLzhqPL1v4m7Bf3u/A45GdNB4fAEwW/y7s5y7tp/H4+iPWCPtZE7tqPL7xnF3CfuYIN43HBwDTpfuE/Weh3TUe3yh0m7BfHn8fF/y7+EWcv8bjA4DeoF+E/eyI3hqPLw3ZJOznRHppPL7B+PXCvmRkG43HBwDF4qPCfnn8m1Tw36PseZ9qPL40aIOwXx7vACB+D8q7DbK+/ljj8QHAePZOYb+8/z6816+dxuPXWnNY4zFJO3FKFxERERERERGRluEIHyIiIiIiIiIqG5zSVWFwhA8RERERERERkZZhhw8RERERERERkZZhhw8RERERERERkZbhGj5EREREREREVDbyFOWdAf0/jvAhIiIiIiIiItIy7PAhIiIiIiIiItIynNJFRERERERERGWDn2WvMDjCh4iIiIiIiIhIy7DDh4iIiIiIiIhIy7DDh4iIiIiIiIhIy2hNh8/gwYMhkUggkUigr6+P2rVro0uXLoiJiUGeijmEHh4e0NXVxdGjRwEA2dnZcHZ2xhdffKFUd+LEibC2tkZmZiZevnyJiIgIODo6wsjICNWrV0ebNm0QGxurdp69e/cutt7t27dhYGAAR0dHlcf37dsHNzc3VK9eHcbGxrCzs8OgQYPw4sULUVsUtqmTZ8H2bNiwIYKDg/H06VMAQGpqKiQSCZKSkpTOdXV1RWBgoKjswoUL8PHxQa1atSCVSmFnZ4epU6ciKytLVM/GxgYSiUR4LvkCAwPh6uoq/BwaGqryvgprL1WuXr2Kzz//HHXr1oVUKkWDBg3g5+eHkydPCnUkEgk2bdqksn1UPcfDhw9DV1cXXbt2VTqW32bm5uZ4/Pix6FizZs0QGhqqlN+QIUNQv359SKVS1KlTB507d8bKlSvx4sULUY6qtjVr1qjdFkRERERERGUiL69yblpIazp8AKBr165IS0tDamoqdu7cCTc3N4wbNw7du3cX/YJ88+ZNHDlyBF9++SWio6MBAFKpFCtWrIBcLseuXbuEukePHkVkZCTkcjlMTU0RGhqKqKgozJgxA8nJydi3bx+GDx+OBw8elOm9yOVy+Pj4ICsrC3/88Yfo2IULF/Dxxx+jVatWOHDgAM6dO4cff/wR+vr6yMvLww8//IC0tDRhA4DY2FilsuLkt+f169cxc+ZMLFq0CMHBwSW+l6NHj8LFxQU5OTnYvn07UlJSEB4ejri4OHTp0gU5OTmi+oaGhpg0aVKx13V2dhbdU1paGg4dOqRWTidPnkSLFi2QkpKCpUuXIjk5GRs3boSjoyOCgoJKfI/5YmJiMGbMGBw6dAg3b95UWefx48eYO3dukdc5fvw4PvjgA1y8eBH/+9//cP78eWzbtg1DhgzBkiVLcOHCBVH9159vWlqaWh2LREREREREpJ206itdUqkUFhYWAIA6derggw8+QJs2bdC5c2fI5XIMGzYMwKtfjrt3746RI0eidevWiIqKQpUqVdCiRQtMmTIFw4YNw/nz52FoaIjPP/8co0ePhpubGwBg69atGDVqFLy9vYW477//fpneh0KhQGxsLBYtWoS6desiOjoa7du3F47v2bMHlpaWmDNnjlDWqFEjYVSJgYEBzMzMRNesWrWq0DbqKtie/fv3x759+7Bp0yYsXry4RPcydOhQODk5YcOGDdDRedXHaG1tDXt7ezRv3hyRkZGiDp4RI0Zg8eLF2LFjB7p161botfX09Ep8T/k5DR48GHZ2djh48KCQE/BqpM24ceNKfE0AePr0KRISEnDixAmkp6dDLpdj2rRpSvXGjBmD+fPnY/To0TA3Ny80P3t7e/zxxx+i/Jo3b44BAwZAoVCIzinN8yUiIiIiIiLtpVUjfFTp1KkT3n//fWzYsAHAf50p/v7+cHR0hL29PRISEoT6U6ZMgaWlJcaOHYtvvvkGABARESEct7CwwO+//4579+69tZz37duHrKwsuLu7Y+DAgUhISBBNAbKwsEBaWhoOHDjw1nJQxcjICLm5uSU6JykpCcnJyZgwYYKo4wJ41VHm7u6O1atXi8ptbGwQEBCAkJAQldPx3lRSUhIuXLiAoKAgpZyAV50npREfHw8HBwc4ODjA398fsbGxSh0zAODn5wdbW1uEhYUVmt/FixcRHBysMj8Aak3LIyIiIiIioneX1nf4AICjoyNSU1MBAHv37kVWVhY8PT0BAP7+/sK0LuDVqJEVK1Zg7dq1+PHHH7FixQoYGRkJx+fPn4979+7BwsIC7733HgICArBz584yzTc6Ohr9+vWDrq4unJ2dYWtri/j4eOG4t7c3/Pz80LFjR1haWqJPnz5YuHAhMjMzyzSPgo4fP45Vq1ahc+fOovJ27dpBJpOJtoMHDwrHU1JSAABOTk4qr+vk5CTUKeibb77BjRs3sHLlykJzOnfunFLs/FFcRbly5QoAqL3ej5+fn1IcVXlFR0fD398fwKvpcE+ePMFvv/2mVE8ikWD27NlYtmwZrl27pnQ8vz0cHByEsn/++UcUf9GiRcXmeP36dZX3k52djczMTNGWnZ2tVlsQEREREREVKU9ROTct9E50+CgUCmFERHR0NHx9faGn92o2m5+fH44dO4bLly8L9Z2cnODl5YUuXbqgVatWoms1btwY58+fx9GjR/H555/j77//Ro8ePdTqaFDHw4cPsWHDBqHjAHjVKRUTEyP8rKuri9jYWNy+fRtz5syBlZUVZs2aJaxpU1a2bdsGmUwGQ0NDtG3bFh06dMCPP/4oqhMfH4+kpCTR1rJlS7VjFHw2BdWqVQvBwcGYNm2a0ho/+RwcHJRiz5o1S62YgPqjZCIjI5Xi9OzZU1Tn8uXLOH78OPr16wfgVcehr6+v6LkV5OnpiQ8//BBTp04tNG7B/GrUqCHErlq1qlKbqMqxXr16Kq8bEREBMzMz0VZwFBsRERERERFVflq1hk9hLl68iAYNGiAjIwObNm1Cbm6uaB2aly9fIiYmBt99951QpqenJ3QKvU5HRwetWrVCq1atMH78ePzyyy8YOHAgpkyZggYNGrxRrqtWrcLz58/h4uIilCkUCuTl5SE5ORmNGzcWyuvUqYOBAwdi4MCBmDlzJuzt7bFkyRJ8++23b5RDPjc3NyxevBj6+vqwsrKCvr6+Up169erB1tZWVFZwRJS9vT0AIDk5Gc2aNVM6/9KlS7Czs1MZf8KECVi0aJHSaJZ8BgYGSrHVkZ/TxYsXVeb0OgsLC6U4JiYmePjwofBzdHQ0Xrx4gTp16ghlCoUC+vr6ePDgAapVq6Z03dmzZ6Nt27b46quvROX57XHp0iUhP11dXSEHVe+lqhwLExISggkTJojKpFKpWucSERERERFR5aD1I3x+//13nDt3Dl5eXli5ciXq1q2LM2fOiEZCREVFIS4uTvQlr5LI74TJ/2T5m4iOjkZQUJAovzNnzsDNza3Q0SIAUK1aNVhaWpZJDvmqVKkCW1tbWFtbq+zsUUezZs3g6OiIyMhIpfV4zpw5g71798LPz0/luTKZDFOnTsWsWbPKdLpas2bN0LhxY8ybN0/lGkEFO3LU8eLFC6xYsQLz5s1Tem7W1taFTktr3bo1Pv30U3z99dei8ubNm8PR0RFz5859K2sYSaVSmJqaijZ2+BARERERUZko78+r87PsAq0a4ZOdnY309HS8fPkSf//9N3bt2oWIiAh0794dn332GVq0aIG+ffuiSZMmovOsra0xadIkbN++Hb169SoyRt++fdG+fXu0a9cOFhYWuHHjBkJCQmBvb6/2mjCPHj1CUlKSqKx69erIyMjAn3/+iZUrVypdy8/PD1OmTEFERARiYmKQlJSEPn36oFGjRnj+/DlWrFiBCxcuKE25Km8SiQTLly+Hh4cHvLy8EBISAgsLCxw7dgxBQUFo27YtAgMDCz3/iy++QGRkJFavXi0a9QS86mhJT09Xile7du1ic4qNjYW7uzs6dOiAyZMnw9HREU+ePMHWrVuxe/du7N+/X+173LZtGx48eIChQ4cqfR2tb9++iI6Oxpdffqny3PypeAVH7eTn16VLF7Rv3x4hISFwcnJCbm4uDhw4gHv37kFXV1d0nYcPHyq1hYmJCapUqaL2fRAREREREZH20KoRPrt27YKlpSVsbGzQtWtX7Nu3DwsWLMDmzZuFERdeXl5K55mYmMDDw0O0eHNhPD09sXXrVvTo0QP29vYYNGgQHB0dsXv37kKngL0uMTERzZs3F23Tpk1DdHQ0GjdurLLjqHfv3sjIyMDWrVvRunVrPHnyBAEBAXB2dkbHjh1x9OhRbNq0CR07dlQrB01q3749jh49Cl1dXXTr1g22trYICQnBoEGDsGfPniJHl+jr62PGjBl4/vy50rELFy7A0tJStFlbW6uVU+vWrXHy5Ek0atQIw4cPh5OTE3r27IkLFy4gKiqqRPcXHR0Nd3d3pc4eAPDy8kJSUhL+/PNPlefa29tjyJAhSvfXpk0bnDp1Cg4ODhg9ejQaN26Mdu3aYfXq1YiMjMTIkSNF9T///HOltqhonX9ERERERESkOVozwkcul0Mulxd6vEWLFio/kZ1vy5YtStdTZfjw4Rg+fHhpUhSuW1SehalVq5ZoytnPP/+s9rlF3XdhisvRxsam0OsmJiYqlTVt2hTr1q0rNm7+19QK8vPzU5r2FRoaitDQ0GKvVxR7e3vExcUVWaeweyzYPlu3bi30/A8++EB0DVXXW7p0KZYuXaoyP3XeldI8XyIiIiIiItJuWtPhQ0RERERERETlTEvXw6mMtGpKV3m7efMmZDJZodvNmzfLO0UAlSfP0jp48GCR90dERERERESk7TjCpwxZWVkpLcb8+vGKoLLkWVotW7Ys8v6IiIiIiIiItB07fMqQnp4ebG1tyzuNYlWWPEvLyMhIq++PiIiIiIiowsrjGqMVBad0ERERERERERFpGXb4EBERERERERFpGXb4EBERERERERFpGa7hQ0RERERERERlg59lrzA4woeIiIiIiIiISMuww4eIiIiIiIiISMuww4eIiIiIiIiISMtwDR8iIiIiIiIiKhtcw6fC4AgfIiIiIiIiIiItww4fIiIiIiIiIiItI1EoFIryToKIiIiIiIiIKr+8TUPLO4VS0ekdXd4plDmO8CEiIiIiIiIi0jLs8CEiIiIiIiIi0jL8ShcRCV6uHVwucXW95cL+s6mfaDy+0Yztwn7e3jEaj6/j/uN/8X8fq/H4AKDTacF/OWz7QvPxuy8T9jNHuGk8vunSfcL+/YEfajw+ANT4+ZCwf6SBo8bjt71xSdh/Ftpd4/GNQrcJ+1kTu2o8PgAYz9kl7JfHcPSCQ8mzI3prPL40ZJOwXx7vACB+D3KX+2k8vv6w1cJ+zkIfjcc3+DJB2H86vovG4wNAlcg9wr5kZBuNx1csPirs50R6aTy+wfj15RpfKYdyfg/LI35FyKFg/JerPtN4fN3+KzQek7QTO3yIiIiIiIiIqGzws+wVBqd0ERERERERERFpGXb4EBERERERERFpGU7pIiIiIiIiIqIyoXipKO8U6P9xhA8RERERERERkZZhhw8RERERERERkZZhhw8RERERERERkZbhGj5EREREREREVDbyuIZPRcERPkREREREREREWoYdPkREREREREREWoYdPkREREREREREWoYdPpXU4MGDIZFIlLarV69i8ODB6N27d7HXuH37NgwMDODo6KjyuEKhwE8//YS2bdvC1NQUMpkMzs7OGDduHK5evapWnqGhoUJuenp6qFmzJjp06ICoqChkZ2cr1b9w4QJ8fHxQq1YtSKVS2NnZYerUqcjKylKqe/r0aXh7e6N27dowNDSEvb09hg8fjpSUFABAYmIiJBIJHj58qHRus2bNEBoaKvxsY2MDiUSCNWvWKNV1dnaGRCKBXC5Xqv/6Nnv2bABAamoqJBIJzM3N8fjxY5Wx8+sUtRXMUZX79++ja9eusLKyglQqRb169fDll18iMzOzyPOIiIiIiIjeipeKyrlpIXb4VGJdu3ZFWlqaaGvQoIHa58vlcvj4+CArKwt//PGH6JhCoUD//v0xduxYdOvWDbt378bZs2exYMECGBkZYebMmWrHcXZ2RlpaGm7evIl9+/bB29sbERERaNeunagz5OjRo3BxcUFOTg62b9+OlJQUhIeHIy4uDl26dEFOTo5Qd9u2bWjTpg2ys7OxcuVKXLx4ET///DPMzMwwdepUtXMrqF69eoiNjRWVHT16FOnp6ahSpYpS/bCwMKX2HzNmjKjO48ePMXfu3ELjFTw3KChIaKv8LTg4uMicdXR00KtXL2zZsgUpKSmQy+XYu3cvAgICSnj3REREREREpE34la5KTCqVwsLColTnKhQKxMbGYtGiRahbty6io6PRvn174Xh8fDzWrFmDzZs3o2fPnkJ5w4YN0blzZygU6veA6unpCXlaWVmhadOm6NKlC95//3189913mDlzJhQKBYYOHQonJyds2LABOjqv+iKtra1hb2+P5s2bIzIyEpMmTUJWVhY+//xzdOvWDRs3bhTiNGjQAC4uLipH9KhjwIABiIyMxK1bt1CvXj0AQExMDAYMGIAVK1Yo1TcxMSm2/ceMGYP58+dj9OjRMDc3Fx3T1dUVnS+TyURtpY5q1aph5MiRws/W1tYYNWoUvv/+e7WvQURERERERNqHI3zeUfv27UNWVhbc3d0xcOBAJCQkiEbbrF69Gg4ODqLOnoIkEskbxXd0dMTHH3+MDRs2AACSkpKQnJyMCRMmCJ09+d5//324u7tj9erVAIBff/0V//77LyZOnKjy2lWrVi1VTrVr14anpyfi4uIAAFlZWYiPj8eQIUNKdT0A8PPzg62tLcLCwkp9jZK4e/cuNmzYgI4dO2okHhERERERUUGKPEWl3LQRO3wqsW3btkEmkwmbt7e32udGR0ejX79+0NXVhbOzM2xtbREfHy8cT0lJgYODg+icwMBAIVbdunXfOH9HR0ekpqYK8QDAyclJZV0nJyehzpUrV4Tzy9qQIUMgl8uhUCiwbt06NGrUCM2aNVNZd9KkSaL2l8lkSExMFNXJX9dn2bJluHbtWpnnm8/Pzw/GxsaoU6cOTE1NsXz58rcWi4iIiIiIiCo+dvhUYm5ubkhKShK2BQsWqHXew4cPsWHDBvj7+wtl/v7+iImJEdV7fRTPlClTkJSUhGnTpuHJkydvnL9CoVB7pFDBuiWZTlZSn3zyCZ48eYIDBw4gJiamyNE9X331laj9k5KS4OLiolTP09MTH374YanXFlJHZGQk/vzzT2zatAnXrl3DhAkTCq2bnZ2NzMxM0aZqAW0iIiIiIiKqvLiGTyVWpUoV2Nralvi8VatW4fnz56LOCYVCgby8PCQnJ6Nx48aws7PDpUuXROfVqlULtWrVUlqLprQuXrwoLDJtb28PAEhOTlY5oubSpUuws7MT1b106RLatm1b6PVNTU0BAI8ePVKa5vXw4UOYmZkpnaOnp4eBAwdi+vTpOHbsmGiNoNfVrFlT7fafPXs22rZti6+++kqt+iVlYWEBCwsLODo6okaNGvjoo48wdepUWFpaKtWNiIjAt99+KyqbPn16sV8EIyIiIiIiosqDI3zeQdHR0QgKChKNTDlz5gzc3NyEUT5+fn64fPkyNm/e/FZyuHTpEnbt2gUvLy8Arz5V7ujoiMjISOTl5YnqnjlzBnv37oWfnx8AwMPDAzVr1sScOXNUXjt/0WY7Ozvo6OjgxIkTouNpaWm4c+eO0pS1fEOGDMH+/fvRq1cvVKtW7U1uU9C6dWt8+umn+Prrr8vkekXJHwFV2KidkJAQPHr0SLSFhIS89byIiIiIiOgdUN6fV+dn2QUc4aOlHj16hKSkJFFZ9erVkZGRgT///BMrV65UWgPHz88PU6ZMQUREBPr164cNGzagX79+CAkJgaenJ2rXro2//voL8fHx0NXVVTuXFy9eID09HXl5ebh//z4SExMxc+ZMNGvWTBjxIpFIsHz5cnh4eMDLywshISGwsLDAsWPHEBQUhLZt2yIwMBDAq5FNy5cvh7e3N3r27ImxY8fC1tYW//77LxISEnDz5k2sWbMGJiYmGDFiBIKCgqCnp4f3338fd+/exZQpU+Dk5AQPDw+V+To5OeHff/+FsbFxkff1+PFjpKeni8qMjY2FkUWvmzVrFpydnaGnV3Z/7Hbs2IG///4brVq1gkwmQ3JyMiZOnIj27dvDxsZG5TlSqRRSqbTMciAiIiIiIqKKhyN8tFRiYiKaN28u2qZNm4bo6Gg0btxY5YLHvXv3RkZGBrZu3QqJRIL4+HhERUVhx44d6Ny5MxwcHDBkyBDUq1cPhw4dUjuXCxcuwNLSEvXr14erqysSEhIQEhKCgwcPQiaTCfXat2+Po0ePQldXF926dYOtrS1CQkIwaNAg7NmzR9RJ0atXLxw+fBj6+vro378/HB0d4efnh0ePHmHmzJlCvcjISAwbNgyTJ0+Gs7MzBgwYgAYNGmD37t1FdrzUqFEDRkZGRd7XtGnTYGlpKdoK+3IY8Goq2pAhQ/D8+XN1mk0tRkZG+Omnn/Dhhx/CyckJgYGB6N69O7Zt21ZmMYiIiIiIiKjy4QifSkoulxd5rKjjhalVqxZevHgh/Kyjo4MRI0ZgxIgRpcjwldDQ0BKtDdO0aVOsW7dOrbotW7bE+vXri6wjlUoxderUYhdMzv9aWGHyp4mpW9/Gxkbl4tJLly7F0qVLVZ5T0rYCXi3cffjw4RKdQ0RERERERNqPHT5EREREREREVDZe5hVfhzSCU7rojchkskK3gwcPlnd6lV5AQECh7RsQEFDe6REREREREVEFxRE+9EZeXxi6oDp16mguES0VFhaG4OBglccKWxyaiIiIiIiIiB0+9EZsbW3LOwWtZm5uDnNz8/JOg4iIiIiISC2KPO38xHllxCldRERERERERERahh0+RERERERERERahh0+RERERERERERahmv4EBEREREREVHZeMk1fCoKjvAhIiIiIiIiItIy7PAhIiIiIiIiItIynNJFRERERERERGWDn2WvMDjCh4iIiIiIiIhIy7DDh4iIiIiIiIhIy7DDh4iIiIiIiIhIy0gUCgUn2BERERERERHRG8tZ6FPeKZSKwZcJ5Z1CmeMIHyIiIiIiIiIiLcMOHyIiIiIiIiIiLcPPshORICfSq1ziGoxf/18OC/pqPv7Ydf/FL4c2KO/7BypYG5Rz/Ox5n2o8PgBIgzaUaw4F47+Lfw6BCvYeRvTWeHxpyCZhn8+g/ONXhL+LyrsNJCPbaDy+YvHR//bTl2g8PgBILAKE/XL/+5j/XVLu8YneBDt8iIiIiIiIiKhs5OWVdwb0/zili4iIiIiIiIiohBYtWoQGDRrA0NAQLVq0wMGDB4usv3//frRo0QKGhoZo2LAhlix5uyMJ2eFDRERERERERFQC8fHxCAwMxJQpU3D69Gl89NFH+Pjjj3Hz5k2V9W/cuIFu3brho48+wunTpzF58mSMHTsW69e/vSl8nNJFRERERERERGXjpaK8M9CI+fPnY+jQoRg2bBgAICoqCr/++isWL16MiIgIpfpLlixB/fr1ERUVBQBwcnLCyZMnMXfuXHh5vZ21ojjCh4iIiIiIiIjeadnZ2cjMzBRt2dnZKuvm5OTg1KlT8PDwEJV7eHjg8OHDKs85cuSIUn1PT0+cPHkSubm5ZXMTr2GHDxERERERERG90yIiImBmZibaVI3UAYB///0XL1++RO3atUXltWvXRnp6uspz0tPTVdZ/8eIF/v3337K5iddwShcRERERERERvdNCQkIwYcIEUZlUKi3yHIlEIvpZoVAolRVXX1V5WWGHDxERERERERGVCUVe5VzDRyqVFtvBk69mzZrQ1dVVGs3zzz//KI3iyWdhYaGyvp6eHmrUqFG6pIvBKV1ERERERERERGoyMDBAixYtsGfPHlH5nj170K5dO5XntG3bVqn+7t270bJlS+jr67+VPNnhQ0RERERERERUAhMmTMDy5csRExODixcvYvz48bh58yYCAgIAvJoi9tlnnwn1AwIC8Ndff2HChAm4ePEiYmJiEB0djeDg4LeWI6d0EREREREREVHZeEc+y+7r64v79+8jLCwMaWlpaNKkCXbs2AFra2sAQFpaGm7evCnUb9CgAXbs2IHx48fjf//7H6ysrLBgwYK39kl2gB0+REREREREREQlNmrUKIwaNUrlMblcrlTWsWNH/Pnnn285q/+UakrX4cOHoauri65du4rKU1NTIZFIoKenhzt37oiOpaWlQU9PDxKJBKmpqQgNDYVEIilyS01NLTKPgtfQ0dGBlZUVBgwYgFu3bonqubq6qrx+/lCrfNu2bYOrqytMTExgbGyMVq1aqXxIxVm/fj1cXV1hZmYGmUyG9957D2FhYcjIyADw6sEXzKN27dro0aMHLly4ILrO4MGDVeZdsN1tbGyEciMjI9jY2MDHxwe///676Fr5zyYpKanM214ikcDMzAwfffQR9u/fL6onkUiwadMmpfMDAwPh6uqq8l719PRQv359jBw5Eg8ePBCdV/B+C26zZ89WiuHh4QFdXV0cPXpU6ZirqysCAwOVyjdt2qT2CulyuRxVq1ZVeUzVfavzfiUmJkIikeDhw4dK12zWrBlCQ0OFn19/9o6Ojvj++++Fld6JiIiIiIjo3VWqDp+YmBiMGTMGhw4dEg1RymdlZYUVK1aIyuLi4lCnTh3h5+DgYKSlpQlb3bp1haFQ+Vu9evWKzcXZ2RlpaWm4ffs24uPjce7cOfj4+CjVGz58uOjaaWlpmDNnjnD8xx9/RK9evdCuXTscO3YMZ8+eRb9+/RAQEFCiOXVTpkyBr68vWrVqhZ07d+L8+fOYN28ezpw5g59//lmoZ2pqirS0NNy9exfbt2/H06dP8cknnyAnJ0d0va5duyrlvXr1alGd/Ha7fPkyVqxYgapVq8Ld3R2zZs1SmWNZt31aWhqOHDkCOzs7dO/eHY8ePVK7vVTda2pqKpYvX46tW7eq7C19Pde0tDSMGTNGVOfmzZs4cuQIvvzyS0RHR5cqn7JUVu/X6/Lb4uLFiwgODsbkyZOxbNmyMsyciIiIiIiIKqMST+l6+vQpEhIScOLECaSnp0Mul2PatGmiOoMGDUJsbCxCQkKEMrlcjkGDBmHGjBkAAJlMBplMJhzX1dWFiYkJLCwsSnYDenrCOVZWVhg+fDjGjh2LzMxMmJqaCvWMjY0LvfatW7cQFBSEwMBAhIeHC+VBQUEwMDDA2LFj4e3tDRcXlyJzOX78OMLDwxEVFYVx48YJ5TY2NujSpYto1IZEIhHysbS0xPjx49GzZ09cvnwZTZs2FepJpdJi26Rgu9WvXx8dOnSApaUlpk2bhr59+8LBwUFU/220vYWFBb799lvExsYiJSUFrVq1KtG1APG91q1bF76+vipHWKmTa2xsLLp3746RI0eidevWiIqKQpUqVUqcU1koq/dLlYJtMWzYMCxevBi7d+/GiBEjyix/IiIiIiIitb0ja/hUBiUe4RMfHw8HBwc4ODjA398fsbGxSlNIevbsiQcPHuDQoUMAgEOHDiEjIwM9evQom6wLkZ6ejg0bNkBXVxe6urpqn7du3Trk5uaqHGkxYsQIyGQypVE1qqxcuRIymazQOXyFTf95+PAhVq1aBQBl9jm2cePGQaFQYPPmzWVyveJkZ2cLU5xe72AqjevXr2PXrl2lag+FQoHY2Fj4+/vD0dER9vb2SEhIeOOcSqus3q+iKBQKJCYm4uLFi2/tk35ERERERERUeZS4wyc6Ohr+/v4AXk3BefLkCX777TdRHX19ffj7+yMmJgbAqylg/v7+b+UX0XPnzkEmk8HY2BiWlpZITEzE6NGjlUZzLFq0SBjZkr/FxcUBAFJSUmBmZgZLS0ul6xsYGKBhw4ZISUkpNpcrV66gYcOGat3no0ePIJPJUKVKFVSrVg1r1qxBz5494ejoKKq3bds2pbzzR0kVpXr16jA3Ny92LZ43kd/2MpkMRkZGmDt3LlavXi0aWVUS+fdqZGSERo0aITk5GZMmTVKqN2nSJKU2SUxMFI7v3bsXWVlZ8PT0BAD4+/u/tWld+c/x9a2gsnq/VMlvC6lUCjc3NygUCowdO7bIc7Kzs5GZmSnasrOzSxWfiIiIiIiIKqYSTem6fPkyjh8/jg0bNrw6WU8Pvr6+iImJgbu7u6ju0KFD0bZtW4SHh2Pt2rU4cuQIXrx4UXaZ/z8HBwds2bIF2dnZ2Lx5M9auXaty7ZoBAwZgypQpojJzc3O1YigUChgYGKhVT90Ff01MTPDnn3/ixYsX2L9/P77//nssWbJEqZ6bmxsWL14sKqtevbraeaubT2nktz0APH78GPHx8fD29sa+ffvQsmXLEl8v/16zsrKwfPlypKSkKK3NAwBfffUVBg8eLCoruD5UdHQ0fH19oaf36vX28/PDV199hcuXL5fJ6KOC8p/j6+zs7NS+xps8p/y2uHfvHqZMmYJOnTqhXbt2RZ4TERGBb7/9VlQ2ffp00YLQREREREREVLmVqMMnOjoaL168EP1yrVAooK+vr/Q1pSZNmsDR0RF+fn5wcnJCkyZNkJSUVCZJF2RgYABbW1sArxYRvnLlCkaOHClaIBkAzMzMhHqvs7Ozw6NHj3D37l1YWVmJjuXk5OD69etKXyRTxd7eHocOHUJubm6xo3x0dHSEfBwdHZGeng5fX18cOHBAVK9KlSqF5l2U+/fv4969e2jQoEGJz1VXwbYHgObNm2PTpk2IiorCL7/8AuBVh4iqRZwfPnwIMzMzUVnBe12wYAHc3Nzw7bffKo1oqlmzZqFtkpGRgU2bNiE3N1fUUfby5UvExMTgu+++A/Bq0ezC8irJCKWCz7Ew9vb2xb5fnTp1EvICXo0cen0KoKo2y28LW1tbrF+/Hra2tmjTpo1SB2xBISEhmDBhgqhMKpUWeQ9ERERERETqUORxDZ+KQu0pXS9evMCKFSswb948JCUlCduZM2dgbW2NlStXKp0zZMgQJCYmYsiQIWWadFGmTp2K1atXl+jb9n379oWenh7mzZundGzJkiXIysrCZ599Vux1+vfvjydPnmDRokUqj6v61Ha+8ePH48yZM9i4caPaeRflhx9+gI6ODnr37l0m11OXrq4unj17Jvzs6OiIEydOiOooFAqcOnWq2NE206dPx9y5c3H37l21469cuRJ169bFmTNnRO9pVFQU4uLihFFmjo6OOHnypNL5J06cKPNRQF5eXkW+X0+fPoWfnx+AV52POjo6Sm2WlpaGO3fuFJlbtWrVMGbMGAQHBxf5aXapVApTU1PRxg4fIiIiIiIi7aL2CJ9t27bhwYMHGDp0qNIog759+yI6Ohrdu3cXlQ8fPhze3t6FLlb8NjRs2BC9evXCtGnTsG3bNqE8KysL6enporpSqRTVqlVD/fr1MWfOHAQHB8PQ0BADBw6Evr4+Nm/ejMmTJ2PmzJlo0qRJsbFdXFwwceJEBAUF4c6dO+jTpw+srKxw9epVLFmyBB9++KHo610FmZqaYtiwYZg+fTp69+4tTPHJzs5WyltPTw81a9YUfn78+DHS09ORm5uLGzdu4JdffsHy5csRERFRqtFB6nrx4oWQW/6UrtfX3QkODsagQYPg6OgIDw8PPHv2DMuWLcO1a9cwevToIq/v6uoKZ2dnhIeHY+HChUJ5/v0WZGxsDFNTU0RHR6Nv375Kz8va2hqTJk3C9u3b0atXL4waNQoLFy7E6NGj8cUXX8DIyAh79uxBdHS00uiwN1Xc+xUUFCR8ocvExAQjRoxAUFAQ9PT08P777+Pu3buYMmUKnJyc4OHhUWSs0aNH47vvvsP69evRt2/fMr0PIiIiIiIiqjzUHuETHR0Nd3d3pc4e4NUIhqSkJGRkZIjK8zsm8tdS0ZSgoCBs374dx44dE8p++uknWFpairb8URXAqxE2GzZswMGDB9GyZUvY2toiKCgIcrkckydPVjv2d999h1WrVuHYsWPw9PSEs7MzJkyYgPfeew+DBg0q8txx48bh4sWLWLt2rVC2a9cupbw//PBD0XnTpk2DpaUlbG1tMXDgQDx69Ai//fabygWPy9KFCxeEnJo1a4aEhAQsXrxYNBrKx8cHcrkccXFxaNWqFTw8PHDt2jUcPHgQ1tbWxcaYMGECfvrpJ9y6dUsoy7/fgtvEiRNx6tQpnDlzBl5eXkrXMTExgYeHh7B4s42NDQ4ePIhr167Bw8MDrVq1glwuh1wuh7e3dxm0jtj48eOxceNG4f1q0qQJVq1ahcWLF2Pu3LmiupGRkRg2bBgmT54MZ2dnDBgwAA0aNMDu3buL/bNUq1YtDBw4EKGhocjLyyvz+yAiIiIiIirSy7zKuWkhiaKouR/vsIyMDHTu3BmmpqbYuXMnjI2NyzslorcuJ1K5s0wTDMav/y+HBZofmWQwdt1/8cuhDcr7/oEK1gblHD973qcajw8A0qAN5ZpDwfjv4p9DoIK9hxG9NR5fGrJJ2OczKP/4FeHvovJuA8nINhqPr1h89L/9dOUPqmiCxCJA2C/3v4/53yXlHr8yeh7Wo7xTKBXDaVvLO4UyV+LPsr8rqlevjr1796Jz5844cuRIeadDRERERERERKS2Ct3hI5PJCt0OHjz41uPXqFED06ZNQ+fOnQEAAQEBheYTEBBQzNUql/Ju+4rA2dm50DZQtUg5ERERERERUUWh2cV1Sqioz7gX/DS8poSFhSE4OFjlsZJ8yrsyqGhtXx527NiB3Nxclcdq166t4WyIiIiIiIgqPn6WveKo0B0+b/MLU6Vhbm4Oc3Pz8k5DIypa25cHdRaVJiIiIiIiIqqIKvSULiIiIiIiIiIiKrkKPcKHiIiIiIiIiCqRl5zSVVFwhA8RERERERERkZZhhw8RERERERERkZZhhw8RERERERERkZbhGj5EREREREREVDb4WfYKgyN8iIiIiIiIiIi0DDt8iIiIiIiIiIi0DDt8iIiIiIiIiIi0jEShUHCCHRERERERERG9sayvPy7vFErFePbO8k6hzHGEDxERERERERGRlmGHDxERERERERGRluFn2YlIkBPpVS5xDcav/y+HhT6aj/9lwn/xF/TVfPyx6/6LXxGewTvYBqL7rwjP4B1sg/KOXxFyeNf/HAIV7Bm8g/ErQg4F4yvSl2g8vsQi4L/9kW00Hh8AFIuP/rd/d6HG40usvhT2+R6Wf/xKiZ9lrzA4woeIiIiIiIiISMuww4eIiIiIiIiISMuww4eIiIiIiIiISMtwDR8iIiIiIiIiKhsv88o7A/p/HOFDRERERERERKRl2OFDRERERERERKRlOKWLiIiIiIiIiMqEgp9lrzA4woeIiIiIiIiISMuww4eIiIiIiIiISMuww4eIiIiIiIiISMtwDR8iIiIiIiIiKhsvuYZPRcERPkREREREREREWkajHT6HDx+Grq4uunbtKipPTU2FRCKBnp4e7ty5IzqWlpYGPT09SCQSpKamIjQ0FBKJpMgtNTW1yDwKXkNHRwdWVlYYMGAAbt26Jarn6uqq8voBAQGietu2bYOrqytMTExgbGyMVq1aQS6Xl7h91q9fD1dXV5iZmUEmk+G9995DWFgYMjIyAAByuVyUR+3atdGjRw9cuHBBdJ3BgwerzLtgu9vY2AjlRkZGsLGxgY+PD37//XfRtfKfTVJSUpm3vUQigZmZGT766CPs379fVE8ikWDTpk1K5wcGBsLV1VXlverp6aF+/foYOXIkHjx4IDqv4P0W3GbPnq0Uw8PDA7q6ujh69KjSMVdXVwQGBiqVb9q0CRKJpMh7z1fwOerq6qJatWpwcXFBWFgYHj16pPKc8PBw6OrqivIdOnQomjZtipycHFHdHTt2QF9fHydPnlQrHyIiIiIiItI+Gu3wiYmJwZgxY3Do0CHcvHlT6biVlRVWrFghKouLi0OdOnWEn4ODg5GWliZsdevWRVhYmKisXr16xebi7OyMtLQ03L59G/Hx8Th37hx8fHyU6g0fPlx07bS0NMyZM0c4/uOPP6JXr15o164djh07hrNnz6Jfv34ICAhAcHCw2m0zZcoU+Pr6olWrVti5cyfOnz+PefPm4cyZM/j555+FeqampkhLS8Pdu3exfft2PH36FJ988onSL/1du3ZVynv16tWiOvntdvnyZaxYsQJVq1aFu7s7Zs2apTLHsm77tLQ0HDlyBHZ2dujevXuhnR3Fyb/X1NRULF++HFu3bsWoUaOU6r2ea1paGsaMGSOqc/PmTRw5cgRffvkloqOjS5WPOvKf4+3bt3H48GF88cUXWLFiBZo1a4a7d+8q1Y+NjcXEiRMRExMjlEVFReHx48eYPn26UPbw4UN88cUXmDJlClq2bPnW8iciIiIiIqKKTWNr+Dx9+hQJCQk4ceIE0tPTIZfLMW3aNFGdQYMGITY2FiEhIUKZXC7HoEGDMGPGDACATCaDTCYTjuvq6sLExAQWFhYlykdPT084x8rKCsOHD8fYsWORmZkJU1NToZ6xsXGh17516xaCgoIQGBiI8PBwoTwoKAgGBgYYO3YsvL294eLiUmQux48fR3h4OKKiojBu3Dih3MbGBl26dMHDhw+FMolEIuRjaWmJ8ePHo2fPnrh8+TKaNm0q1JNKpcW2ScF2q1+/Pjp06ABLS0tMmzYNffv2hYODg6j+22h7CwsLfPvtt4iNjUVKSgpatWpVomsB4nutW7cufH19VY6wUifX2NhYdO/eHSNHjkTr1q0RFRWFKlWqlDin4rz+HJ2cnNCjRw84Oztj4sSJ+OWXX4S6+/fvx7NnzxAWFoYVK1bgwIED6NChA0xMTCCXy+Hh4YHevXvDxcUFgYGBsLS0xDfffFPmORMRERERERVHkcc1fCoKjY3wiY+Ph4ODAxwcHODv74/Y2FgoFOIXoWfPnnjw4AEOHToEADh06BAyMjLQo0ePt5pbeno6NmzYAF1dXejq6qp93rp165Cbm6tyJM+IESMgk8mURtWosnLlSshkMpWjUgCgatWqKssfPnyIVatWAQD09fXVzrso48aNg0KhwObNm8vkesXJzs6GXC5H1apVlTqYSuP69evYtWtXqdpDoVAgNjYW/v7+cHR0hL29PRISEt44J3WZm5tjwIAB2LJlC16+fCmUR0dHw8/PD/r6+vDz8xONPHJ1dcWoUaMwaNAgrF27FgkJCVixYgX09LgeOxERERER0btMYx0+0dHR8Pf3B/BqCs6TJ0/w22+/iero6+vD399fmLYSExMDf3//MuvMKOjcuXOQyWQwNjaGpaUlEhMTMXr0aKXRHIsWLRJGtuRvcXFxAICUlBSYmZnB0tJS6foGBgZo2LAhUlJSis3lypUraNiwoVr3+ejRI8hkMlSpUgXVqlXDmjVr0LNnTzg6Oorqbdu2TSnv/FFSRalevTrMzc2LXYvnTeS3vUwmg5GREebOnYvVq1eLRlaVRP69GhkZoVGjRkhOTsakSZOU6k2aNEmpTRITE4Xje/fuRVZWFjw9PQEA/v7+b3ValyqOjo54/Pgx7t+/DwDIzMzE+vXrhT87/v7+WLduHTIzM4VzIiIiIJFI0K9fP4SHh8PJyanIGNnZ2cjMzBRt2dnZb++miIiIiIiISOM00uFz+fJlHD9+HP369QPwakqPr6+vaD2SfEOHDsXatWuRnp6OtWvXYsiQIW8lJwcHByQlJeHEiROYNWsWmjVrpnLtmgEDBiApKUm09enTR60YCoUCBgYGatVTd8FfExMTJCUl4dSpU1iyZAkaNWqEJUuWKNVzc3NTynv06NFq561uPqWR3/b59zFy5Eh4e3uXepHh/Hs9duwYxowZA09PT6W1eQDgq6++UmqTgtPtoqOj4evrK4yO8fPzw7Fjx3D58uXS3Wgp5I96y2//VatWoWHDhnj//fcBAM2aNUPDhg2xZs0a4RwjIyMEBQXB2NhYNCWwMBERETAzMxNtERERb+FuiIiIiIjoXaN4qaiUmzbSyLyP6OhovHjxQrT4skKhgL6+vtLXlJo0aQJHR0f4+fnByckJTZo0QVJSUpnnZGBgAFtbWwCvFhG+cuUKRo4cKVogGQDMzMyEeq+zs7PDo0ePcPfuXVhZWYmO5eTk4Pr160pfJFPF3t4ehw4dQm5ubrGjfHR0dIR8HB0dkZ6eDl9fXxw4cEBUr0qVKoXmXZT79+/j3r17aNCgQYnPVVfBtgeA5s2bY9OmTYiKihLWrjExMVG5iPPDhw9hZmYmKit4rwsWLICbmxu+/fZbpRFNNWvWLLRNMjIysGnTJuTm5mLx4sVC+cuXLxETE4PvvvsOwKvFlgvLq7QjlAq6ePEiTE1NUaNGDQCvRrlduHBBNEUrLy8P0dHR+OKLL4QyPT096OrqqtVRFxISggkTJojKpFLpG+dOREREREREFcdbH+Hz4sULrFixAvPmzRONrDhz5gysra2xcuVKpXOGDBmCxMTEtza6R5WpU6di9erV+PPPP9U+p2/fvtDT08O8efOUji1ZsgRZWVn47LPPir1O//798eTJEyxatEjl8YKLNr9u/PjxOHPmDDZu3Kh23kX54YcfoKOjg969e5fJ9dSlq6uLZ8+eCT87OjrixIkTojoKhQKnTp0qdq2f6dOnY+7cuSq/dlWYlStXom7dujhz5ozoPY2KikJcXBxevHgh5KVqJNKJEyfeeA2if/75B6tWrULv3r2ho6ODc+fO4eTJk0hMTBTldODAAZw4cQLnz58vVRypVApTU1PRxg4fIiIiIiIi7fLWR/hs27YNDx48wNChQ5VGZvTt2xfR0dHo3r27qHz48OHw9vYudLHit6Fhw4bo1asXpk2bhm3btgnlWVlZSE9PF9WVSqWoVq0a6tevjzlz5iA4OBiGhoYYOHAg9PX1sXnzZkyePBkzZ85EkyZNio3t4uKCiRMnIigoCHfu3EGfPn1gZWWFq1evYsmSJfjwww8LnapjamqKYcOGYfr06ejdu7cwwiM7O1spbz09PdSsWVP4+fHjx0hPT0dubi5u3LiBX375BcuXL0dERESpRgep68WLF0Jujx8/Rnx8vNK6O8HBwRg0aBAcHR3h4eGBZ8+eYdmyZbh27VqxU9NcXV3h7OyM8PBwLFy4UCjPv9+CjI2NYWpqiujoaPTt21fpeVlbW2PSpEnYvn07evXqhVGjRmHhwoUYPXo0vvjiCxgZGWHPnj2Ijo5WGh1WFIVCgfT0dCgUCjx8+BBHjhxBeHg4zMzMMHv2bACvRsa1bt0aHTp0UDq/bdu2iI6ORmRkpNoxiYiIiIiI6N3x1kf4REdHw93dXamzBwC8vLyQlJSEjIwMUXl+x4SmvzQUFBSE7du349ixY0LZTz/9BEtLS9Hm5+cnHB8/fjw2bNiAgwcPomXLlrC1tUVQUBDkcjkmT56sduzvvvsOq1atwrFjx+Dp6QlnZ2dMmDAB7733HgYNGlTkuePGjcPFixexdu1aoWzXrl1KeX/44Yei86ZNmwZLS0vY2tpi4MCBePToEX777TeVCx6XpQsXLgg5NWvWDAkJCVi8eLFoNJSPjw/kcjni4uLQqlUreHh44Nq1azh48CCsra2LjTFhwgT89NNPuHXrllCWf78Ft4kTJ+LUqVM4c+YMvLy8lK5jYmICDw8PYfFmGxsbHDx4ENeuXYOHhwdatWoFuVwOuVwOb29vtdsgMzMTlpaWqFOnDtq2bYulS5di0KBBOH36NCwtLZGTk4NffvlFZU7Aqz87v/zyC3JyctSOSURERERE9LYp8hSVctNGEsXr30anN5KRkYHOnTvD1NQUO3fuhLGxcXmnRKS2nEjVHUxvm8H49f/lsNBH8/G/TPgv/oK+mo8/dt1/8SvCM3gH20B0/xXhGbyDbVDe8StCDu/6n0Oggj2DdzB+RcihYHxFuvKHSd42iUXAf/sj22g8PgAoFh/9b//uwiJqvh0Sqy+Ffb6H5R+/Msoc4VbeKZSK6dJ95Z1CmdPYZ9nfFdWrV8fevXvRuXNnHDlypLzTISIiIiIiIqJ3kFZ2+MhkskK3gwcPvvX4NWrUwLRp09C5c2cAQEBAQKH5BAQEFHO1yqW8274icHZ2LrQNVC1STkRERERERFTWNLtIjoYU9Rn3gp+G15SwsDAEBwerPFYWn/KuSCpa25eHHTt2IDc3V+Wx2rVrazgbIiIiIiIizcl7yVVjKgqt7PB5m1+YKg1zc3OYm5uXdxoaUdHavjyos6g0ERERERER0duklVO6iIiIiIiIiIjeZVo5woeIiIiIiIiINE9bP3FeGXGEDxERERERERGRlmGHDxERERERERGRlmGHDxERERERERGRluEaPkRERERERERUJhR5eeWdAv0/jvAhIiIiIiIiItIy7PAhIiIiIiIiItIynNJFRERERERERGVC8ZKfZa8oJAqFgk+DiIiIiIiIiN7Y/YEflncKpVLj50PlnUKZ45QuIiIiIiIiIiItww4fIiIiIiIiIiItwzV8iEiQE+lVLnENxq//L4eFPpqP/2XCf/HLoQ3K+/6BitUG2fM+1Xh8adAGYT9nQV+NxwcAg7Hr/suhvN/D8o7PZ/BOxq8IOVSk+OXxdyHw2t+H5f1vcjn8XVDw7wHF3YUajw8AEqsv/9sf2Ubj8RWLjwr7FeE9zJ7TR/PxJ24U9l/E9Nd4fL0hqzQesywp8rhqTEXBET5ERERERERERFqGHT5ERERERERERFqGHT5ERERERERERFqGa/gQERERERERUZlQvOQaPhUFR/gQEREREREREWkZdvgQEREREREREWkZTukiIiIiIiIiojLBz7JXHBzhQ0RERERERESkZdjhQ0RERERERESkZdjhQ0RERERERESkZbiGDxERERERERGViTyu4VNhcIQPEREREREREZGWKXWHz+HDh6Grq4uuXbuKylNTUyGRSKCnp4c7d+6IjqWlpUFPTw8SiQSpqakIDQ2FRCIpcktNTS0yj4LX0NHRgZWVFQYMGIBbt26J6rm6uqq8fkBAgKjetm3b4OrqChMTExgbG6NVq1aQy+Ulbp/169fD1dUVZmZmkMlkeO+99xAWFoaMjAwAgFwuF+VRu3Zt9OjRAxcuXBBdZ/DgwSrzLtjuNjY2QrmRkRFsbGzg4+OD33//XXSt/GeTlJRU5m0vkUhgZmaGjz76CPv37xfVk0gk2LRpk9L5gYGBcHV1VXmvenp6qF+/PkaOHIkHDx6Izit4vwW32bNnK8Xw8PCArq4ujh49qnTM1dUVgYGBSuWbNm2CRCIp8t4B4NKlS5BIJDh27Jio3MXFBVKpFFlZh6+WNQABAABJREFUWUJZTk4OjI2NsWzZMqV7Vee5qrrPgs8z3+PHj+Hq6gpHR0elPwNERERERET07ih1h09MTAzGjBmDQ4cO4ebNm0rHrayssGLFClFZXFwc6tSpI/wcHByMtLQ0Yatbty7CwsJEZfXq1Ss2F2dnZ6SlpeH27duIj4/HuXPn4OPjo1Rv+PDhomunpaVhzpw5wvEff/wRvXr1Qrt27XDs2DGcPXsW/fr1Q0BAAIKDg9VumylTpsDX1xetWrXCzp07cf78ecybNw9nzpzBzz//LNQzNTVFWloa7t69i+3bt+Pp06f45JNPkJOTI7pe165dlfJevXq1qE5+u12+fBkrVqxA1apV4e7ujlmzZqnMsazbPi0tDUeOHIGdnR26d++OR48eqd1equ41NTUVy5cvx9atWzFq1Cileq/nmpaWhjFjxojq3Lx5E0eOHMGXX36J6OjoUuVTFEdHR1haWmLfvn1C2ZMnT3D69GmYm5vj8OHDQvmxY8fw7NkzuLm5Kd2rOs+1qPvMd+/ePbi5ueHJkyc4dOiQWs+PiIiIiIioLCleKirlpo1KtYbP06dPkZCQgBMnTiA9PR1yuRzTpk0T1Rk0aBBiY2MREhIilMnlcgwaNAgzZswAAMhkMshkMuG4rq4uTExMYGFhUbKb0NMTzrGyssLw4cMxduxYZGZmwtTUVKhnbGxc6LVv3bqFoKAgBAYGIjw8XCgPCgqCgYEBxo4dC29vb7i4uBSZy/HjxxEeHo6oqCiMGzdOKLexsUGXLl3w8OFDoUwikQj5WFpaYvz48ejZsycuX76Mpk2bCvWkUmmxbVKw3erXr48OHTrA0tIS06ZNQ9++feHg4CCq/zba3sLCAt9++y1iY2ORkpKCVq1alehagPhe69atC19fX5UjrNTJNTY2Ft27d8fIkSPRunVrREVFoUqVKiXOqSiurq5ITEzE119/DQA4ePAg7O3t0bFjRyQmJsLd3R0AkJiYiDp16sDOzk44t6TPtSi3bt1Cly5dYGlpiS1btsDExOQN7oqIiIiIiIgqu1KN8ImPj4eDgwMcHBzg7++P2NhYKBTiHrGePXviwYMHOHToEADg0KFDyMjIQI8ePd486yKkp6djw4YN0NXVha6urtrnrVu3Drm5uSpH8owYMQIymUxp9IUqK1euhEwmUzkqBQCqVq2qsvzhw4dYtWoVAEBfX1/tvIsybtw4KBQKbN68uUyuV5zs7GzI5XJUrVpVqYOpNK5fv45du3aVqj0UCgViY2Ph7+8PR0dH2NvbIyEh4Y1z+j/27juuifv/A/grCVuGUqtCFXABinVVpbUOUERbF1YUBzhw4kZQFBXEAXXjqNrKCG7BvetERQUnqMWKoqhVQC2KskHu9we/3JeQAMHmchHfz8cjD5K7y73fuVxC8snn8/6UZW9vj5iYGBQVFQEAzp8/Dzs7O3Tt2lWq58/58+elevco04MHD/Djjz/C2toaJ0+epMYeQgghhBBCCCGf1uATGhoKV1dXACXDUrKysnD27FmpbTQ1NeHq6oqwsDAAJUPAXF1dldaYUdrdu3ehr68PPT09mJiYIDo6GpMnT5bpzbFx40a2Z4vkEhERAQBISkqCkZERTExMZPavpaWFRo0aISkpqdJcHj58iEaNGin0ODMzM6Gvr48aNWqgVq1a2L17N/r16wdra2up7Y4ePSqTt6SXVEWMjY1Rp06dSmvx/BeSY6+vrw9dXV2sXLkSu3btkupZVRWSx6qrq4vGjRsjMTERPj4+Mtv5+PjIHJPo6Gh2/ZkzZ5CTk4OePXsCAFxdXTkZ1mVnZ4fs7Gxcv34dQElPnq5du6Jr1664ceMGcnJyUFBQgNjYWJkGH0We18oeJwCMGDECjRs3xr59+6CtrV1pzvn5+Xj//r3UJT8//78dCEIIIYQQQgghaqXKQ7oePHiAa9euYf/+/SU70NCAi4sLwsLC2OErEmPGjMEPP/yAwMBAREVF4erVq2xPCGWysrLC4cOHkZ+fj0OHDiEqKkpu7Zrhw4dj3rx5Usvq1KmjUAyGYaClpaXQdooU/AVKhuvcunULRUVFuHDhAlasWIHNmzfLbGdvb49NmzZJLTM2NlY4b0Xz+RSSYw+UFAzes2cPBg0ahPPnz6Ndu3ZV3p/ksebk5CAkJARJSUlya9bMmjULo0aNklpWuj5UaGgoXFxcoKFRcooPHToUs2bNwoMHD5TS+0iiadOmqF+/PqKjo2FjY4Pbt2+ja9euqFOnDho2bIjLly9DW1sbubm56Natm9zHWlrZ57WyxwkA/fv3x4EDB7Bv3z65tavKCgoKQkBAgNQyf39/LFy4sNL7EkIIIYQQQkhFGJqWXW1UucEnNDQURUVFUl86GYaBpqamzGxKLVq0gLW1NYYOHYpmzZqhRYsWUjMKKYuWlhaaNGkCoKSI8MOHD+Hh4SFVIBkAjIyM2O3Katq0KTIzM/Hy5UuYmppKrSsoKMDjx49lZiSTx9LSEjExMSgsLKy0l49QKGTzsba2RlpaGlxcXHDx4kWp7WrUqFFu3hX5999/8fr1azRs2LDK91VU6WMPAG3atMHBgwcRHByM7du3Ayhp2JJXxPndu3cwMjKSWlb6sa5btw729vYICAiQ6flSu3btco9JRkYGDh48iMLCQqkGlY8fPyIsLAzLli0DUFI0u7y8qtJDyc7ODufPn0fLli3RtGlTthFRMqxLW1sb5ubmsLCwKPexlqeixynh6+uLli1bYvjw4WAYBi4uLhVuP3fuXMycOVNqmSI9gwghhBBCCCGEfD6qNKSrqKgIW7duxapVqxAfH89eEhISYG5ujh07dsjcx93dHdHR0XB3d1da0pVZsGABdu3ahVu3bil8H2dnZ2hoaGDVqlUy6zZv3oycnByMGDGi0v0MGzYMWVlZ2Lhxo9z1pYs2l+Xp6YmEhAQcOHBA4bwrsnbtWgiFQjg5OSllf4oSiUTIzc1lb1tbW7NDniQYhsHNmzcr7W3j7++PlStX4uXLlwrH37FjB+rXr4+EhASp8zQ4OBgRERFsLzNra2vcuHFD5v7Xr1+vUi8ge3t7XLlyBadPn5aaZl5SuDk6Olqmd4+yzZ8/H4sXL8bw4cMrrTWlra0NQ0NDqQs1+BBCCCGEEEJI9VKlHj5Hjx7F27dvMWbMGJmeGc7OzggNDUWfPn2klo8bNw6DBg0qt1gxFxo1aoT+/fvDz88PR48eZZfn5OQgLS1NalttbW3UqlULZmZmWL58Oby9vaGjowM3Nzdoamri0KFD8PX1xZIlS9CiRYtKY9va2mL27Nnw8vLCixcvMGDAAJiamuLRo0fYvHkzOnXqJDV7V2mGhoYYO3Ys/P394eTkxA7Fys/Pl8lbQ0MDtWvXZm9/+PABaWlpKCwsxJMnT7B9+3aEhIQgKCjok3oHKaqoqIjNTTKkq2zdHW9vb4wcORLW1tZwdHREbm4u/vjjDyQnJ2Py5MkV7t/Ozg42NjYIDAzEhg0b2OWSx1uanp4eDA0NERoaCmdnZ5nny9zcHD4+Pjh27Bj69++PSZMmYcOGDZg8eTLGjx8PXV1dnD59GqGhoTK9wypib2+P7OxshIWFYcuWLezyrl27YtSoURCJRHIbPKvyvMp7nGXNmTMHIpEIbm5uKC4uxvDhwxV+DIQQQgghhBBCqpcq9fAJDQ2Fg4ODTGMPAAwcOBDx8fHIyMiQWi75AiuppaIqXl5eOHbsGOLi4thlW7ZsgYmJidRl6NCh7HpPT0/s378fly5dQrt27dCkSRN4eXlBLBbD19dX4djLli3Dzp07ERcXh549e8LGxgYzZ85Ey5YtMXLkyArvO336dNy/fx9RUVHsspMnT8rk3alTJ6n7+fn5wcTEBE2aNIGbmxsyMzNx9uxZuQWPlemvv/5ic2rdujUiIyOxadMmqd5QgwcPhlgsRkREBNq3bw9HR0ckJyfj0qVLMDc3rzTGzJkzsWXLFjx//pxdJnm8pS+zZ8/GzZs3kZCQgIEDB8rsx8DAAI6OjmzxZgsLC1y6dAnJyclwdHRE+/btIRaLIRaLMWjQIIWPQcOGDWFubo4PHz6ga9eu7PJvvvkGZmZmyMvLkztDV1We17KPszyzZs3C8uXLMXLkyCo1WhFCCCGEEEKIMjDFzGd5qY6q1Apz5MiRcte1bduWnZq97BTtpbVu3brc9Z8ym9TChQvlFpvt2LGjVJyyMxuVp3///ujfvz+Aklow3bt3x6ZNm9CvXz/o6ekpnNfgwYMrLKA7atQomWK8AGBmZobCwkL2tqQBoiKKHjcLCwuVHHt5XFxcKq0tU97jHDZsGIYNG8berizXis4/SYFpie+++w4nT56scH+KKC+nR48eyV2ujOe1vOdz5syZMjV6CCGEEEIIIYR8WT5pWvYvhbGxMc6cOYPu3bvj6tWrfKdDCCGEEEIIIYQQohC1b/DR19cv93Lp0iXO43/11Vfw8/ND9+7dAQATJ04sN5+JEydyno8q8X3s1YGNjU25x0BekXJCCCGEEEII+ZIxH5nP8lIdqbawzieoaBr30lPDq8qiRYvg7e0td11VpvL+HKjbsefD8ePHpYbYlVa3bl0VZ0MIIYQQQgghhChG7Rt8uJxh6lPUqVMHderU4TsNlVC3Y88HRYpKE0IIIYQQQggh6kbth3QRQgghhBBCCCGEkKpR+x4+hBBCCCGEEEII+TwwxcV8p0D+H/XwIYQQQgghhBBCCKlmqMGHEEIIIYQQQgghpJqhIV2EEEIIIYQQQghRiuo6xfnniHr4EEIIIYQQQgghhFQz1OBDCCGEEEIIIYQQUs1Qgw8hhBBCCCGEEEJINUM1fAghhBBCCCGEEKIUTDHV8FEXAoZh6NkghBBCCCGEEELIf/a0e2u+U/gk5mfj+U5B6WhIFyGEEEIIIYQQQkg1Qw0+hBBCCCGEEEIIIdUM1fAhhLDyV/3CS1xtr/3s9Y9Ro1QeXzRIrDbxiyJcVR4fADRGbmev830Mig+PVXl8Yb8Q9nrBmoEqjw8AWp772Ou5C/uoPL7uwqPs9YINg1UeX2tKJHu9cJOLyuMDgKbHHvY6H++Hpd8L+XgvKP0+oA7/DwrWOas8vta0vf+Lz8N7Qen3gZw5P6k8PgDo/XqCvc73e8GXeA4A0ucB3+9FAo/vVR4fAJhNsex1vs8DPv4nlf5/9Dkqpho+aoN6+BBCCCGEEEIIIYRUM9TgQwghhBBCCCGEEFLN0JAuQgghhBBCCCGEKAXzkYZ0qQvq4UMIIYQQQgghhBBSzVCDDyGEEEIIIYQQQkg1Qw0+hBBCCCGEEEIIIdUM1fAhhBBCCCGEEEKIUjA0LbvaoB4+hBBCCCGEEEIIIdUMNfgQQgghhBBCCCGEVDM0pIsQQgghhBBCCCFKQdOyqw/q4UMIIYQQQgghhBBSzVCDDyGEEEIIIYQQQkg1w0mDz5UrVyASidCrVy+p5SkpKRAIBNDQ0MCLFy+k1qWmpkJDQwMCgQApKSlYuHAhBAJBhZeUlJQK8yi9D6FQCFNTUwwfPhzPnz+X2s7Ozk7u/idOnCi13dGjR2FnZwcDAwPo6emhffv2EIvFVT4++/btg52dHYyMjKCvr4+WLVti0aJFyMjIAACIxWKpPOrWrYu+ffvir7/+ktrPqFGj5OZd+rhbWFiwy3V1dWFhYYHBgwfj3LlzUvuSPDfx8fFKP/YCgQBGRkbo3LkzLly4ILWdQCDAwYMHZe4/Y8YM2NnZyX2sGhoaMDMzg4eHB96+fSt1v9KPt/Tl119/lYnh6OgIkUiE2NhYmXV2dnaYMWOGzPKDBw9CIBBU+NglJM9js2bNZNZFRkZCIBDAwsJCanlubi78/f1hZWUFbW1t1K5dG87OzjLPveT4lj1H4+PjFXp+CCGEEEIIIYRUb5w0+ISFhWHq1KmIiYnBs2fPZNabmppi69atUssiIiLwzTffsLe9vb2RmprKXurXr49FixZJLWvQoEGludjY2CA1NRX//PMP9uzZg7t372Lw4MEy240bN05q36mpqVi+fDm7fv369ejfvz86duyIuLg43LlzB0OGDMHEiRPh7e2t8LGZN28eXFxc0L59e5w4cQL37t3DqlWrkJCQgG3btrHbGRoaIjU1FS9fvsSxY8eQnZ2N3r17o6CgQGp/vXr1ksl7165dUttIjtuDBw+wdetW1KxZEw4ODli6dKncHJV97FNTU3H16lU0bdoUffr0QWZmpsLHS95jTUlJQUhICI4cOYJJkybJbFc219TUVEydOlVqm2fPnuHq1auYMmUKQkNDPykfRdSoUQOvXr3C1atXpZaHhYXBzMxMall+fj4cHBwQFhaGxYsXIykpCcePH8fHjx9ha2sr0zClo6OD0NBQJCUlcZY/IYQQQgghhFQFU8x8lpfqSOlFm7OzsxEZGYnr168jLS0NYrEYfn5+UtuMHDkS4eHhmDt3LrtMLBZj5MiRWLx4MQBAX18f+vr67HqRSAQDAwPUq1evSvloaGiw9zE1NcW4ceMwbdo0vH//HoaGhux2enp65e77+fPn8PLywowZMxAYGMgu9/LygpaWFqZNm4ZBgwbB1ta2wlyuXbuGwMBABAcHY/r06exyCwsL9OjRA+/evWOXCQQCNh8TExN4enqiX79+ePDgAb799lt2O21t7UqPSenjZmZmhi5dusDExAR+fn5wdnaGlZWV1PZcHPt69eohICAA4eHhSEpKQvv27au0L0D6sdavXx8uLi5ye1gpkmt4eDj69OkDDw8PdOjQAcHBwahRo0aVc6qMhoYGhg0bhrCwMPzwww8AgH/++QfR0dHw9PSUapwLDg7G1atXcfv2bbRq1QoAYG5ujn379sHW1hZjxozBvXv32B5GVlZWqFOnDubPn4/IyEil504IIYQQQggh5POl9B4+e/bsgZWVFaysrODq6orw8HAwjHRrWb9+/fD27VvExMQAAGJiYpCRkYG+ffsqOx0paWlp2L9/P0QiEUQikcL327t3LwoLC+X25JkwYQL09fVletXIs2PHDujr68vtlQIANWvWlLv83bt32LlzJwBAU1NT4bwrMn36dDAMg0OHDillf5XJz8+HWCxGzZo1ZRqYPsXjx49x8uTJTzoeDMMgPDwcrq6usLa2hqWlJacNJmPGjMGePXuQk5MDoKRxs1evXqhbt67Udjt37kSPHj3Yxh4JoVAIT09PJCYmIiEhQWrdr7/+in379uH69euc5U8IIYQQQggh5POj9Aaf0NBQuLq6AigZgpOVlYWzZ89KbaOpqQlXV1eEhYUBKBne4urqqrTGjNLu3r0LfX196OnpwcTEBNHR0Zg8ebJMb46NGzeyPVskl4iICABAUlISjIyMYGJiIrN/LS0tNGrUSKFhNQ8fPkSjRo0UepyZmZnQ19dHjRo1UKtWLezevRv9+vWDtbW11HZHjx6VyVvSS6oixsbGqFOnDqe1XiTHXl9fH7q6uli5ciV27dol1bOqKiSPVVdXF40bN0ZiYiJ8fHxktvPx8ZE5JtHR0ez6M2fOICcnBz179gQAuLq6cjqsq3Xr1mjcuDH27t0LhmEgFovh7u4us11SUpLcej8A2OVlz7O2bdti8ODBmDNnjsL55Ofn4/3791KX/Pz8KjwiQgghhBBCCCHqTqlDuh48eIBr165h//79JTvX0ICLiwvCwsLg4OAgte2YMWPwww8/IDAwEFFRUbh69SqKioqUmQ6AkmEvhw8fRn5+Pg4dOoSoqCi5tWuGDx+OefPmSS2rU6eOQjEYhoGWlpZC2yla8NfAwAC3bt1CUVERLly4gBUrVmDz5s0y29nb22PTpk1Sy4yNjRXOW9F8PoXk2APAhw8fsGfPHgwaNAjnz59Hu3btqrw/yWPNyclBSEgIkpKSZGrzAMCsWbMwatQoqWWl60OFhobCxcUFGholp//QoUMxa9YsPHjwQCm9j+Rxd3dHeHg4zMzMkJWVhZ9//hkbNmxQ+P6SXnLynq8lS5agWbNmOHXqlELnbFBQEAICAqSW+fv7Y+HChQrnQwghhBBCCCHyVNd6OJ8jpTb4hIaGoqioSOrLNcMw0NTUlJlNqUWLFrC2tsbQoUPRrFkztGjRAvHx8cpMB0BJD5wmTZoAKCki/PDhQ3h4eEgVSAYAIyMjdruymjZtiszMTLx8+RKmpqZS6woKCvD48WOZGcnksbS0RExMDAoLCyvt5SMUCtl8rK2tkZaWBhcXF1y8eFFquxo1apSbd0X+/fdfvH79Gg0bNqzyfRVV+tgDQJs2bXDw4EEEBwdj+/btAEoatuQVcX737h2MjIyklpV+rOvWrYO9vT0CAgJkejTVrl273GOSkZGBgwcPorCwUKqh7OPHjwgLC8OyZcsAlBTNLi+vT+mhNHz4cMyePRsLFy7EiBEj2Mam0iwtLZGYmCj3/n///TeAknOxrMaNG2PcuHGYM2eOQj2V5s6di5kzZ0ot09bWVuRhEEIIIYQQQgj5TChtSFdRURG2bt2KVatWIT4+nr0kJCTA3NwcO3bskLmPu7s7oqOj5Q5v4cqCBQuwa9cu3Lp1S+H7ODs7Q0NDA6tWrZJZt3nzZuTk5GDEiBGV7mfYsGHIysrCxo0b5a4vXbS5LE9PTyQkJODAgQMK512RtWvXQigUwsnJSSn7U5RIJEJubi5729raWqb+DMMwuHnzZqW9bfz9/bFy5Uq8fPlS4fg7duxA/fr1kZCQIHWeBgcHIyIigu1lZm1tjRs3bsjc//r165/UC8jY2Bj9+vXDhQsXyj3fhwwZgjNnzsjU6SkuLsaaNWvQvHlzmfo+En5+fkhKSsLu3bsrzUVbWxuGhoZSF2rwIYQQQgghhBDle/v2Ldzc3GBkZAQjIyO4ublV+N2/sLAQPj4++Pbbb1GjRg2YmppixIgRVfreK6G0Hj5Hjx7F27dvMWbMGJmeGc7OzggNDUWfPn2klo8bNw6DBg0qt1gxFxo1aoT+/fvDz88PR48eZZfn5OQgLS1NalttbW3UqlULZmZmWL58Oby9vaGjowM3Nzdoamri0KFD8PX1xZIlS9CiRYtKY9va2mL27Nnw8vLCixcvMGDAAJiamuLRo0fYvHkzOnXqJDV7V2mGhoYYO3Ys/P394eTkxA7tyc/Pl8lbQ0MDtWvXZm9/+PABaWlpKCwsxJMnT7B9+3aEhIQgKCjok3oHKaqoqIjNTTKkq2zdHW9vb4wcORLW1tZwdHREbm4u/vjjDyQnJ2Py5MkV7t/Ozg42NjYIDAyUGh4lebyl6enpwdDQEKGhoXB2dpZ5vszNzeHj44Njx46hf//+mDRpEjZs2IDJkydj/Pjx0NXVxenTpxEaGirTO0xRYrEYGzduxFdffSV3vaenJw4dOoS+ffti1apVsLW1RXp6OgIDA3H//n2cOXOm3CF4devWxcyZM7FixYpPyo0QQgghhBBClIH5SEO6Shs2bBj++ecfnDx5EgAwfvx4uLm54ciRI3K3z8nJwa1bt7BgwQK0atUKb9++xYwZM9CvXz+5nRIqorQePqGhoXBwcJBp7AGAgQMHIj4+HhkZGVLLJQ0T8oa3cMnLywvHjh1DXFwcu2zLli0wMTGRugwdOpRd7+npif379+PSpUto164dmjRpAi8vL4jFYvj6+ioce9myZdi5cyfi4uLQs2dP2NjYYObMmWjZsiVGjhxZ4X2nT5+O+/fvIyoqil128uRJmbw7deokdT8/Pz+YmJigSZMmcHNzQ2ZmJs6ePSu34LEy/fXXX2xOrVu3RmRkJDZt2iTVG2rw4MEQi8WIiIhA+/bt4ejoiOTkZFy6dAnm5uaVxpg5cya2bNmC58+fs8skj7f0Zfbs2bh58yYSEhIwcOBAmf0YGBjA0dGRHRJlYWGBS5cuITk5GY6Ojmjfvj3EYjHEYjEGDRr0ScdDV1e33MYeANDR0cG5c+cwcuRI+Pr6okmTJujVqxdEIhFiY2Px/fffV7j/WbNmQV9f/5NyI4QQQgghhBCiXPfv38fJkycREhKCH374AT/88AO2bNmCo0eP4sGDB3LvY2RkhNOnT2Pw4MGwsrLC999/j/Xr1+PmzZt49uxZleILmLJzphOFZGRkoHv37jA0NMSJEyegp6fHd0qE/Gf5q37hJa621372+seoUSqPLxokVpv4RRGuKo8PABojt7PX+T4GxYfHqjy+sF8Ie71gjWyjsCpoee5jr+cu7FPBltzQXfi/Xq8FGwarPL7WlEj2euEmF5XHBwBNjz3sdT7eD0u/F/LxXlD6fUAd/h8UrHNWeXytaXv/F5+H94LS7wM5c35SeXwA0Pv1BHud7/eCL/EcAKTPA77fiwQeFf/gyBVmUyx7ne/zgI//SaX/H32OHrSVP/OwurO4Gi8ze7G2tvZ/Kn8RFhaGmTNnygzhqlmzJtasWYPRo0crtJ8zZ87A0dGxyjVllT4t+5fC2NgYZ86cQffu3XH16lW+0yGEEEIIIYQQQsgnCgoKYuvsSC5BQUH/aZ9paWlyZ1KuU6eOTBmS8uTl5WHOnDkYNmxYlScQ+qwbfPT19cu9XLp0ifP4X331Ffz8/NC9e3cAwMSJE8vNZ+LEiZzno0p8H3t1YGNjU+4xkFeknBBCCCGEEEKqu+Ji5rO8zJ07F5mZmVKXuXPnyn2MCxcuhEAgqPAiqbcjrw4rwzDl1mctrbCwEEOGDEFxcXG5kz9VRLXFc5SsomncS08NryqLFi2Ct7e33HWfMpW3OlO3Y8+H48ePo7CwUO66unXrqjgbQgghhBBCCCGfqirDt6ZMmYIhQ4ZUuI2FhQXu3LmD9PR0mXWvX7+u9DtjYWEhBg8ejCdPnuDcuXOf1KbwWTf4cDnD1KeoU6eO3O5a1ZG6HXs+KFJUmhBCCCGEEEJI9VK7dm2pmbHL88MPPyAzMxPXrl1Dhw4dAABxcXHIzMxEx44dy72fpLHn4cOHOH/+fIWT/1Tksx7SRQghhBBCCCGEEKKOmjVrhl69emHcuHGIjY1FbGwsxo0bhz59+sDKyordztraGgcOHAAAFBUVwdnZGTdu3MCOHTvw8eNHpKWlIS0tDQUFBVWK/1n38CGEEEIIIYQQQoj6KC7mOwP1smPHDkybNg2Ojo4AgH79+mHDhg1S2zx48ACZmZkAgH/++QeHDx8GALRu3Vpqu/Pnz8POzk7h2NTgQwghhBBCCCGEEMIBY2NjbN++vcJtGIZhr1tYWEjd/i9oSBchhBBCCCGEEEJINUM9fAghhBBCCCGEEKIUNKRLfVAPH0IIIYQQQgghhJBqhhp8CCGEEEIIIYQQQqoZavAhhBBCCCGEEEIIqWaohg8hhBBCCCGEEEKUgmr4qA8Bo6z5vgghhBBCCCGEEPJFS2huzXcKn6RV4t98p6B0NKSLEEIIIYQQQgghpJqhIV2EEEIIIYQQQghRimIaQ6Q2qMGHEMLKX/ULL3G1vfaz1ws3uag8vqbHnv/F/32I6uNP2M1eL9gwWOXxAUBrSiR7nfdjsGagyuNree5jr/NxDgJlzkOeXwf0HPB/DPiOrw7/DwrWOas8vta0vf+Lz/dzsHyAyuMDgPbsA+x1Pv4nlf5/xPdzwEf8sjnwcR5InQM8vA4B6deiwON7lcdnNsWy14tPTVZ5fKHjbyqPSaonGtJFCCGEEEIIIYQQUs1Qgw8hhBBCCCGEEEJINUNDugghhBBCCCGEEKIUNC27+qAePoQQQgghhBBCCCHVDDX4EEIIIYQQQgghhFQz1OBDCCGEEEIIIYQQUs1QDR9CCCGEEEIIIYQoBdXwUR/Uw4cQQgghhBBCCCGkmqEGH0IIIYQQQgghhJBqhoZ0EUIIIYQQQgghRCloSJf6oB4+hBBCCCGEEEIIIdUMNfgQQgghhBBCCCGEVDMqa/C5cuUKRCIRevXqJbU8JSUFAoEAGhoaePHihdS61NRUaGhoQCAQICUlBQsXLoRAIKjwkpKSUmEepfchFAphamqK4cOH4/nz51Lb2dnZyd3/xIkTpbY7evQo7OzsYGBgAD09PbRv3x5isbjKx2ffvn2ws7ODkZER9PX10bJlSyxatAgZGRkAALFYLJVH3bp10bdvX/z1119S+xk1apTcvEsfdwsLC3a5rq4uLCwsMHjwYJw7d05qX5LnJj4+XunHXiAQwMjICJ07d8aFCxekthMIBDh48KDM/WfMmAE7Ozu5j1VDQwNmZmbw8PDA27dvpe5X+vGWvvz6668yMRwdHSESiRAbGyuzzs7ODjNmzJBZfvDgQQgEggofe2m5ubnw9/eHlZUVtLW1Ubt2bTg7O8s8lxWdq5LnpqLLwoULFc6JEEIIIYQQQkj1orIGn7CwMEydOhUxMTF49uyZzHpTU1Ns3bpVallERAS++eYb9ra3tzdSU1PZS/369bFo0SKpZQ0aNKg0FxsbG6SmpuKff/7Bnj17cPfuXQwePFhmu3HjxkntOzU1FcuXL2fXr1+/Hv3790fHjh0RFxeHO3fuYMiQIZg4cSK8vb0VPjbz5s2Di4sL2rdvjxMnTuDevXtYtWoVEhISsG3bNnY7Q0NDpKam4uXLlzh27Biys7PRu3dvFBQUSO2vV69eMnnv2rVLahvJcXvw4AG2bt2KmjVrwsHBAUuXLpWbo7KPfWpqKq5evYqmTZuiT58+yMzMVPh4yXusKSkpCAkJwZEjRzBp0iSZ7crmmpqaiqlTp0pt8+zZM1y9ehVTpkxBaGjoJ+VTmfz8fDg4OCAsLAyLFy9GUlISjh8/jo8fP8LW1lamoam8c7VBgwZSj8XLy0vq2KamplbpHCSEEEIIIYQQZSgu/jwv1ZFKijZnZ2cjMjIS169fR1paGsRiMfz8/KS2GTlyJMLDwzF37lx2mVgsxsiRI7F48WIAgL6+PvT19dn1IpEIBgYGqFevXpXy0dDQYO9jamqKcePGYdq0aXj//j0MDQ3Z7fT09Mrd9/Pnz+Hl5YUZM2YgMDCQXe7l5QUtLS1MmzYNgwYNgq2tbYW5XLt2DYGBgQgODsb06dPZ5RYWFujRowfevXvHLhMIBGw+JiYm8PT0RL9+/fDgwQN8++237Hba2tqVHpPSx83MzAxdunSBiYkJ/Pz84OzsDCsrK6ntuTj29erVQ0BAAMLDw5GUlIT27dtXaV+A9GOtX78+XFxc5PawUiTX8PBw9OnTBx4eHujQoQOCg4NRo0aNKudUkeDgYFy9ehW3b99Gq1atAADm5ubYt28fbG1tMWbMGNy7d4/tMVTeuZqdnS31ePT19aW2JYQQQgghhBDyZVNJD589e/bAysoKVlZWcHV1RXh4OBiGkdqmX79+ePv2LWJiYgAAMTExyMjIQN++fTnNLS0tDfv374dIJIJIJFL4fnv37kVhYaHcXhQTJkyAvr6+TK8aeXbs2AF9fX25vVIAoGbNmnKXv3v3Djt37gQAaGpqKpx3RaZPnw6GYXDo0CGl7K8y+fn5EIvFqFmzpkwD06d4/PgxTp48+UnHg2EYhIeHw9XVFdbW1rC0tERkZOR/zqmsnTt3okePHmxjj4RQKISnpycSExORkJAg976feq4SQgghhBBCCPnyqKTBJzQ0FK6urgBKhuBkZWXh7NmzUttoamrC1dUVYWFhAEqGgLm6uiqtMaO0u3fvQl9fH3p6ejAxMUF0dDQmT54s05tj48aNbM8WySUiIgIAkJSUBCMjI5iYmMjsX0tLC40aNUJSUlKluTx8+BCNGjVS6HFmZmZCX18fNWrUQK1atbB7927069cP1tbWUtsdPXpUJm9JL6mKGBsbo06dOpXW4vkvJMdeX18furq6WLlyJXbt2iXVs6oqJI9VV1cXjRs3RmJiInx8fGS28/HxkTkm0dHR7PozZ84gJycHPXv2BAC4urpyMqwrKSkJzZo1k7tOsrz0eaPouUoIIYQQQggh6oDvoVk0pOt/OB/S9eDBA1y7dg379+8vCaihARcXF4SFhcHBwUFq2zFjxuCHH35AYGAgoqKicPXqVRQVFSk9JysrKxw+fBj5+fk4dOgQoqKi5NauGT58OObNmye1rE6dOgrFYBgGWlpaCm2naMFfAwMD3Lp1C0VFRbhw4QJWrFiBzZs3y2xnb2+PTZs2SS0zNjZWOO+qFCCuKsmxB4APHz5gz549GDRoEM6fP4927dpVeX+Sx5qTk4OQkBAkJSXJ1OYBgFmzZmHUqFFSy0rXhwoNDYWLiws0NEpeEkOHDsWsWbPw4MEDpfQ+UoSk11vp80bRc7Uq8vPzkZ+fL7VMW1sb2tra/2m/hBBCCCGEEELUB+cNPqGhoSgqKpL6cs0wDDQ1NWVmU2rRogWsra0xdOhQNGvWDC1atEB8fLzSc9LS0kKTJk0AlBTFffjwITw8PKQKJAOAkZERu11ZTZs2RWZmJl6+fAlTU1OpdQUFBXj8+LHMjGTyWFpaIiYmBoWFhZX28hEKhWw+1tbWSEtLg4uLCy5evCi1XY0aNcrNuyL//vsvXr9+jYYNG1b5vooqfewBoE2bNjh48CCCg4Oxfft2ACUNW/KKOL979w5GRkZSy0o/1nXr1sHe3h4BAQEyPZpq165d7jHJyMjAwYMHUVhYKNVQ9vHjR4SFhWHZsmUASopml5eXoj2UmjZtisTERLnr/v77bwAl54SEoudqVQQFBSEgIEBqmb+/P83qRQghhBBCCCHVCKdDuoqKirB161asWrUK8fHx7CUhIQHm5ubYsWOHzH3c3d0RHR0Nd3d3LlOTsmDBAuzatQu3bt1S+D7Ozs7Q0NDAqlWrZNZt3rwZOTk5GDFiRKX7GTZsGLKysrBx40a560sXbS7L09MTCQkJOHDggMJ5V2Tt2rUQCoVwcnJSyv4UJRKJkJuby962trbG9evXpbZhGAY3b96stLeNv78/Vq5ciZcvXyocf8eOHahfvz4SEhKkztPg4GBERESwvcysra1x48YNmftfv35d4V5AQ4cOxZkzZ2Tq9BQXF2PNmjVo164dmjdvXu79P+VcLWvu3LnIzMyUupQulk4IIYQQQggh5PPHaQ+fo0eP4u3btxgzZoxMzwxnZ2eEhoaiT58+UsvHjRuHQYMGlVusmAuNGjVC//794efnh6NHj7LLc3JykJaWJrWttrY2atWqBTMzMyxfvhze3t7Q0dGBm5sbNDU1cejQIfj6+mLJkiVo0aJFpbFtbW0xe/ZseHl54cWLFxgwYABMTU3x6NEjbN68GZ06dZKavas0Q0NDjB07Fv7+/nBycmKHYuXn58vkraGhgdq1a7O3P3z4gLS0NBQWFuLJkyfYvn07QkJCEBQU9Em9gxRVVFTE5iYZ0lW27o63tzdGjhwJa2trODo6Ijc3F3/88QeSk5MxefLkCvdvZ2cHGxsbBAYGYsOGDexyyeMtTU9PD4aGhggNDYWzs7PM82Vubg4fHx8cO3YM/fv3x6RJk7BhwwZMnjwZ48ePh66uLk6fPo3Q0FCFe9x4enri0KFD6Nu3L1atWgVbW1ukp6cjMDAQDx8+xOXLlyu8f3nnalXQ8C1CCCGEEEIIV6prPZzPEac9fEJDQ+Hg4CDT2AMAAwcORHx8PDIyMqSWSxomJLVUVMXLywvHjh1DXFwcu2zLli0wMTGRugwdOpRd7+npif379+PSpUto164dmjRpAi8vL4jFYvj6+ioce9myZdi5cyfi4uLQs2dP2NjYYObMmWjZsiVGjhxZ4X2nT5+O+/fvIyoqil128uRJmbw7deokdT8/Pz+YmJigSZMmcHNzQ2ZmJs6ePSu34LEy/fXXX2xOrVu3RmRkJDZt2iTVG2rw4MEQi8WIiIhA+/bt4ejoiOTkZFy6dAnm5uaVxpg5cya2bNmC58+fs8skj7f0Zfbs2bh58yYSEhIwcOBAmf0YGBjA0dGRLd5sYWGBS5cuITk5GY6Ojmjfvj3EYjHEYjEGDRqk0OPX0dHB2bNnMWLECMydOxeNGzdGhw4dcO/ePdy7dw82NjaV7kPeuUoIIYQQQgghhJQmYMrOj04+WUZGBrp37w5DQ0OcOHECenp6fKdEPgMnTpzAgAEDsHLlSkyZMoXXXPJX/cJLXG2v/ez1wk0uKo+v6bHnf/F/H6L6+BN2s9cLNgxWeXwA0JoSyV7n/RiskW2A5ZqW5z72Oh/nIFDmPOT5dUDPAf/HgO/46vD/oGCds8rja03b+7/4fD8HyweoPD4AaM/+X6kAPv4nlf5/xPdzwEf8sjnwcR5InQM8vA4B6deiwON7lcdnNsWy14tPVTzCgAtCx99UHlOZLjWwrnwjNdT5+d98p6B0KpmW/UthbGyMM2fOoHv37rh69Srf6ZDPxE8//YQTJ04gIyMDb9684TsdQgghhBBCCCHVgGrHTamAvr5+uetOnDiBzp07cxr/q6++gp+fH3t74sSJ7OxTZbm6usqdVv1zxfexVwc2NjZ4+vSp3HW///47hg8fLnedvb097O3tuUyNEEIIIYQQQjhHNXzUR7Vr8KloGvfSU8OryqJFi+Dt7S13naJTeX8u1O3Y8+H48eMoLCyUu65u3boqzoYQQgghhBBCyJeq2jX4cDnD1KeoU6cO6tSpw3caKqFux54PihSVJoQQQgghhBBCuFbtGnwIIYQQQgghhBDCDxrSpT6oaDMhhBBCCCGEEEJINUMNPoQQQgghhBBCCCHVDDX4EEIIIYQQQgghhFQzVMOHEEIIIYQQQgghSsEwDN8pkP9HPXwIIYQQQgghhBBCqhlq8CGEEEIIIYQQQgipZmhIFyGEEEIIIYQQQpSCpmVXH9TDhxBCCCGEEEIIIaSaoQYfQgghhBBCCCGEkGpGwFAJbUIIIYQQQgghhCjBmTpWfKfwSRxePeA7BaWjGj6EEEIIIYQQQghRCqrhoz5oSBchhBBCCCGEEEJINUM9fAghrNwFvXmJq7v4GHu9KMJV5fE1Rm5nr/NxDEo//vzlA1QeHwC0Zx9gr+fO+1nl8XWXHmevF6wZqPL4Wp772OvFh8eqPD4ACPuFsNc/7hyh8viiYVvZ64UhQ1UeX3PsLvY6H48fkD4GeUv7qzy+zrxD/4u/qK/q4/sdYa/nBzmpPD4AaM89yF4vChum8vga7jvZ64WbXFQeX9NjD3v99ZCOKo8PAF/vvsJe5/u9iO//B3zEL5vDl/g6AKRfC8WnJqs8vtDxN/a6wON7lcdnNsWqPCapnqiHDyGEEEIIIYQQQkg1Qz18CCGEEEIIIYQQohRUw0d9UA8fQgghhBBCCCGEkGqGGnwIIYQQQgghhBBCqhka0kUIIYQQQgghhBCloCFd6oN6+BBCCCGEEEIIIYRUM9TgQwghhBBCCCGEEFLNUIMPIYQQQgghhBBCSDVDNXwIIYQQQgghhBCiFFTDR31QDx9CCCGEEEIIIYSQaoYafAghhBBCCCGEEEKqGaU1+Fy5cgUikQi9evWSWp6SkgKBQAANDQ28ePFCal1qaio0NDQgEAiQkpKChQsXQiAQVHhJSUmpMI/S+xAKhTA1NcXw4cPx/Plzqe3s7Ozk7n/ixIlS2x09ehR2dnYwMDCAnp4e2rdvD7FYXOXjs2/fPtjZ2cHIyAj6+vpo2bIlFi1ahIyMDACAWCyWyqNu3bro27cv/vrrL6n9jBo1Sm7epY+7hYUFu1xXVxcWFhYYPHgwzp07J7UvyXMTHx+v9GMvEAhgZGSEzp0748KFC1LbCQQCHDx4UOb+M2bMgJ2dndzHqqGhATMzM3h4eODt27dS9yv9eEtffv31V5kYjo6OEIlEiI2NlVlnZ2eHGTNmyCw/ePAgBAJBhY8dABYvXgwTExP2OZVISEiAlpYWDh06xD5+eZfdu3fL7NPKygpaWloyrx1JvpL7amlpoXHjxpg7dy7y8/MrzZUQQgghhBBCSPWmtAafsLAwTJ06FTExMXj27JnMelNTU2zdulVqWUREBL755hv2tre3N1JTU9lL/fr1sWjRIqllDRo0qDQXGxsbpKam4p9//sGePXtw9+5dDB48WGa7cePGSe07NTUVy5cvZ9evX78e/fv3R8eOHREXF4c7d+5gyJAhmDhxIry9vRU+NvPmzYOLiwvat2+PEydO4N69e1i1ahUSEhKwbds2djtDQ0Okpqbi5cuXOHbsGLKzs9G7d28UFBRI7a9Xr14yee/atUtqG8lxe/DgAbZu3YqaNWvCwcEBS5culZujso99amoqrl69iqZNm6JPnz7IzMxU+HjJe6wpKSkICQnBkSNHMGnSJJntyuaampqKqVOnSm3z7NkzXL16FVOmTEFoaOgn5VORuXPnokGDBpg8eTK7rLCwEKNGjcKwYcPQv39/dnl4eLhMvk5OTlL7i4mJQV5eHgYNGlRuI6PkHH706BGWL1+O3377DQsXLlT6YyOEEEIIIYQQRRQXf56X6kgpRZuzs7MRGRmJ69evIy0tDWKxGH5+flLbjBw5EuHh4Zg7dy67TCwWY+TIkVi8eDEAQF9fH/r6+ux6kUgEAwMD1KtXr0r5aGhosPcxNTXFuHHjMG3aNLx//x6Ghobsdnp6euXu+/nz5/Dy8sKMGTMQGBjILvfy8oKWlhamTZuGQYMGwdbWtsJcrl27hsDAQAQHB2P69OnscgsLC/To0QPv3r1jlwkEAjYfExMTeHp6ol+/fnjw4AG+/fZbdjttbe1Kj0np42ZmZoYuXbrAxMQEfn5+cHZ2hpWVldT2XBz7evXqISAgAOHh4UhKSkL79u2rtC9A+rHWr18fLi4uchs/FMk1PDwcffr0gYeHBzp06IDg4GDUqFGjyjmVR0NDA1u3bkXbtm2xd+9eODs7Y+nSpcjIyMC6deuktq1Zs2al+YaGhmLYsGHo2rUrJk+eDF9fX5meRqXPYTMzM+zcuROnTp1CUFCQ0h4XIYQQQgghhJDPj1J6+OzZswdWVlawsrKCq6srwsPDwTCM1Db9+vXD27dvERMTA6Ck90JGRgb69u2rjBTKlZaWhv3790MkEkEkEil8v71796KwsFBuT54JEyZAX19fpleNPDt27IC+vr7cXilAyRd/ed69e4edO3cCADQ1NRXOuyLTp08HwzDs0CKu5efnQywWo2bNmjINTJ/i8ePHOHny5CcdD4ZhEB4eDldXV1hbW8PS0hKRkZH/OaeyrK2tERgYCA8PD/z5558ICgpCeHi4VEOjIj58+ICoqCi4urqiR48eyM7ORnR0dIX3SUhIwOXLl5V2vhBCCCGEEEII+XwppcEnNDQUrq6uAEqG4GRlZeHs2bNS22hqasLV1RVhYWEASoaAubq6cvLl9O7du9DX14eenh5MTEwQHR2NyZMny/Tm2LhxI9uzRXKJiIgAACQlJcHIyAgmJiYy+9fS0kKjRo2QlJRUaS4PHz5Eo0aNFHqcmZmZ0NfXR40aNVCrVi3s3r0b/fr1g7W1tdR2R48elclb0kuqIsbGxqhTp06ltXj+C8mx19fXh66uLlauXIldu3ZVucFDQvJYdXV10bhxYyQmJsLHx0dmOx8fH5ljUrqB5MyZM8jJyUHPnj0BAK6urpwM6wJKGtZatGiBn3/+GR4eHujWrZvMNkOHDpXJ9/Hjx+z63bt3o2nTprCxsYFIJMKQIUPk5is5h7W1tdG6dWu8fv0as2bN4uRxEUIIIYQQQkhl+B6aRUO6/uc/D+l68OABrl27hv3795fsUEMDLi4uCAsLg4ODg9S2Y8aMwQ8//IDAwEBERUXh6tWrKCoq+q8pyLCyssLhw4eRn5+PQ4cOISoqSm7tmuHDh2PevHlSy+rUqaNQDIZhoKWlpdB2ihT8BUqGJd26dQtFRUW4cOECVqxYgc2bN8tsZ29vj02bNkktMzY2VjhvRfP5FJJjD5T0UtmzZw8GDRqE8+fPo127dlXen+Sx5uTkICQkBElJSTK1eQBg1qxZGDVqlNSy0vWhQkND4eLiAg2NklN+6NChmDVrFh48eKCU3kelCQQCzJs3D9HR0Zg/f77cbdasWSPz+ihdI6l0IypQ0kDVpUsXvHv3TqpXmOQcfv/+PZYtWwZDQ0MMHDiwwvzy8/NlCjtra2tDW1tb0YdICCGEEEIIIUTN/ecGn9DQUBQVFUl9uWYYBpqamjKzKbVo0QLW1tYYOnQomjVrhhYtWiA+Pv6/piBDS0sLTZo0AVBSRPjhw4fw8PCQKpAMAEZGRux2ZTVt2hSZmZl4+fIlTE1NpdYVFBTg8ePHMjOSyWNpaYmYmBgUFhZW2stHKBSy+VhbWyMtLQ0uLi64ePGi1HY1atQoN++K/Pvvv3j9+jUaNmxY5fsqqvSxB4A2bdrg4MGDCA4Oxvbt2wGUNGzJK+L87t07GBkZSS0r/VjXrVsHe3t7BAQEyPRoql27drnHJCMjAwcPHkRhYaFUQ9nHjx8RFhaGZcuWASgpml1eXlXtoSRpWJL8LatevXrl5puYmIi4uDhcv35dqjfTx48fsWvXLnh4eLDLSp/D27dvh42NDUJDQzFmzJhycwsKCkJAQIDUMn9/fyr2TAghhBBCCCHVyH8a0lVUVIStW7di1apViI+PZy8JCQkwNzfHjh07ZO7j7u6O6OhouLu7/5fQVbJgwQLs2rULt27dUvg+zs7O0NDQwKpVq2TWbd68GTk5ORgxYkSl+xk2bBiysrKwceNGuetLF20uy9PTEwkJCThw4IDCeVdk7dq1EAqFMrNBcU0kEiE3N5e9bW1tjevXr0ttwzAMbt68WWlvG39/f6xcuRIvX75UOP6OHTtQv359JCQkSJ2nwcHBiIiIYHuZWVtb48aNGzL3v379utJ7AVUkNDQUXbp0kcl39uzZFQ5D09TUhK+vL+bPn4+cnJxyt5s7dy4yMzOlLqWLqRNCCCGEEEII+fz9px4+R48exdu3bzFmzBiZnhnOzs4IDQ1Fnz59pJaPGzcOgwYNKrdYMRcaNWqE/v37w8/PD0ePHmWX5+TkIC0tTWpbbW1t1KpVC2ZmZli+fDm8vb2ho6MDNzc3aGpq4tChQ/D19cWSJUvQokWLSmPb2tpi9uzZ8PLywosXLzBgwACYmpri0aNH2Lx5Mzp16iQ1e1dphoaGGDt2LPz9/eHk5MQOxcrPz5fJW0NDA7Vr12Zvf/jwAWlpaSgsLMSTJ0+wfft2hISEICgo6JN6BymqqKiIzU0ypKts3R1vb2+MHDkS1tbWcHR0RG5uLv744w8kJydLTWkuj52dHWxsbBAYGIgNGzawyyWPtzQ9PT0YGhoiNDQUzs7OMs+Xubk5fHx8cOzYMfTv3x+TJk3Chg0bMHnyZIwfPx66uro4ffo0QkNDZXqH/Vfv3r2TydfAwABaWlrYtm0bFi1aJJPv2LFjsXz5ciQkJKBVq1Zy9zts2DD4+vpi48aNcguOAzR8ixBCCCGEEMKdYqbybYhq/KcePqGhoXBwcJBp7AGAgQMHIj4+HhkZGVLLJQ0T5Q114YqXlxeOHTuGuLg4dtmWLVtgYmIidRk6dCi73tPTE/v378elS5fQrl07NGnSBF5eXhCLxfD19VU49rJly7Bz507ExcWhZ8+esLGxwcyZM9GyZUuMHDmywvtOnz4d9+/fR1RUFLvs5MmTMnl36tRJ6n5+fn4wMTFBkyZN4ObmhszMTJw9e1ZuwWNl+uuvv9icWrdujcjISGzatEmqN9TgwYMhFosRERGB9u3bw9HREcnJybh06RLMzc0rjTFz5kxs2bIFz58/Z5dJHm/py+zZs3Hz5k0kJCTIrWtjYGAAR0dHtteMhYUFLl26hOTkZDg6OqJ9+/YQi8UQi8UYNGiQEo7O/4wePVom3/Xr1+Pw4cP4999/MWDAAJn7NG3aFN9++22FvXy0tLQwZcoULF++HFlZWUrNmRBCCCGEEELI5+M/tbocOXKk3HVt27Zlp2YvO0V7aa1bty53/afMJrVw4UK5tUg6duwoFaeyKa4l+vfvj/79+wMoqQXTvXt3bNq0Cf369YOenp7CeQ0ePBiDBw8ud/2oUaNkig4DgJmZGQoLC9nbkgaIiih63CwsLFRy7OVxcXGBi4tLhduU9ziHDRuGYcOGsbcry7Wi809SYFriu+++w8mTJyvcnyLs7OzKjVtRPkBJrZ7y3Llzh71e3jns6+tbpQZJQgghhBBCCCHVj1KmZf9SGBsb48yZM+jevTuuXr3KdzqEEEIIIYQQQoha4Xt6dZqW/X8+uwYffX39ci+XLl3iPP5XX30FPz8/dO/eHQAwceLEcvOZOHEi5/moEt/HXh3Y2NiUewzkFSknhBBCCCGEEEL4oNpCOkpQ0TTupaeGV5VFixaVWxy3qlN5qzt1O/Z8OH78uNQQu9Lq1q2r4mwIIYQQQgghhBD5PrsGHy5nmPoUderUQZ06dfhOQyXU7djzQZGi0oQQQgghhBBCCN8+uwYfQgghhBBCCCGEqKfqWg/nc/TZ1fAhhBBCCCGEEEIIIRWjBh9CCCGEEEIIIYSQaoYafAghhBBCCCGEEEKqGarhQwghhBBCCCGEEKWgGj7qg3r4EEIIIYQQQgghhFQz1OBDCCGEEEIIIYQQUs3QkC5CCCGEEEIIIYQoBQ3pUh/Uw4cQQgghhBBCCCGkmqEGH0IIIYQQQgghhJBqRsAwDMN3EoQQQgghhBBCCPn87RRY8Z3CJxnGPOA7BeVjCCHkP8jLy2P8/f2ZvLy8LzaHLz2+OuTwpcdXhxz4jq8OOXzp8dUhhy89vjrk8KXHV4ccvvT46pAD3/EJkaAePoSQ/+T9+/cwMjJCZmYmDA0Nv8gcvvT46pDDlx5fHXLgO7465PClx1eHHL70+OqQw5ceXx1y+NLjq0MOfMcnRIJq+BBCCCGEEEIIIYRUM9TgQwghhBBCCCGEEFLNUIMPIYQQQgghhBBCSDVDDT6EkP9EW1sb/v7+0NbW/mJz+NLjq0MOX3p8dciB7/jqkMOXHl8dcvjS46tDDl96fHXI4UuPrw458B2fEAkq2kwIIYQQQgghhBBSzVAPH0IIIYQQQgghhJBqhhp8CCGEEEIIIYQQQqoZavAhhBBCCCGEEEIIqWaowYcQQgghhBBCCCGkmqEGH0IIIYQQQgghhJBqhhp8CCHVRkJCAkQiEWf779atG969e8fZ/hVx5MgRXuMTQoi6ePXqVYXri4qKcO3aNRVlQ75Et27d4jX+ixcvKt1mx44dKsiEP4sWLUJOTg7faVRI3fMj1Rs1+BBCFNawYUM0atSowkvjxo15zZFhGM72HR0djYKCAs72rwhnZ2eMGTMGWVlZvMRv3rw5MjIy2Nvjx4/H69ev2duvXr2Cnp4eH6kRolKPHj3CzZs3pZadPXsW9vb26NChAwIDAznPQR0aoflkYmIi1ejTrFkzPHv2jL3977//4ocffuAjNaIG9u/fj5YtW3Ia4/vvv8fixYtRXFzMaZzy9OjRA2/fvi13/c6dOzF69GjO4j979kyhC5cCAgJ4+0xUmby8PKxatQqNGjXiOxXyBdPgOwFCyOdjxowZ5a5LSUnB77//jvz8fNUlJIdAIOA1PteuXbuG0aNH49tvv4VYLEbXrl1VGv/vv/9GUVERe3v37t2YM2cOvv76awAlDW55eXmc59G8eXPExMTA2NgYQEnD09KlS9k8Xr16BQsLC85+VXv//r1C2xkaGnISX+Lhw4c4dOgQUlJSIBAI0LBhQzg5Oankw6W9vX2lrzeBQICzZ89yEv+XX35RaLv9+/dzEn/WrFlo0aIFvvvuOwDAkydP0LdvX3Tu3BktW7ZEUFAQ9PT0Knzf/K/4boTm+xwo28D/zz//SL0/ydtG2SZNmoTly5dDX18fALBt2zYMGDCAvf3u3TsMGzYMx48f5yR+ZGQknJycoKWlBaDkf3GDBg3Y3q45OTnYsGEDZs+ezUn88qSnpyM/Px9mZmacxtmyZQtOnToFTU1NTJ8+Hba2tjh37hy8vLzw4MEDuLm5cRr/4MGDmDBhAo4ePYpt27bB0tKS03hl1alTB7169cK5c+dQo0YNqXW7d+/GqFGjsGzZMs7iW1hYyH0PYBiGXS4QCGRel8rE9Wu8MgUFBQgICGDPw9mzZ8PJyQnh4eGYN28eBAIBpk+fzmuO5MsmYPh+lRBCPmsZGRlYvHgxNm3aBFtbWyxbtgzff/89L7kkJCSgbdu2+PjxIyf7FwqFePjwIduoUB6uv+QXFRVhyZIl+PXXXzF58mTMmzcPGhrS7fdc5SAUCpGWloY6deoAAAwMDJCQkMA2MKSnp8PU1JSz56C8PAwNDREfHy+Vh4mJCWe/ugqFwgq/6Eo+7HJ5HIKCguDn54fi4mLUqVMHDMPg9evXEIlECAwMhLe3N2exAcDT07Pcde/fv8euXbuQn5/P2TEo+6v1zp070bdvXxgYGEgtDw8P5yR+gwYNEBkZyfYgWbJkCfbu3Yv4+HgAQGhoKNavX8/e5kLZ14Gq8X0OqMP7kUgkQmpqaoXvRVzmwHf8Dx8+wMPDA5cuXYKdnR22bNkCT09PbNq0CQKBAJ06dcKRI0c4+Z+0cuVK+Pr6omXLlrh//z4AYN68eVi9ejWmTp2KyZMno3bt2kqPW1ZmZiamT5+OvXv3IigoCFOnTuU8pkRWVhbs7OxQs2ZNnDhxApqamgBKGgJdXV05/1+QkJAgdznDMNi9ezfWrVsHfX39Sodf/hdCoRDp6emVfjbjiq+vL3777Tf06NEDly9fxps3b+Du7o7o6Gj4+vpi2LBh7PNCCC8YQgj5BDk5OcySJUsYIyMjplWrVsyxY8c4j5mZmVnh5dKlS4xQKOQsvkAgYIRCYbkXyXpV+fPPPxmRSKTSHAQCAZOens7e1tfXZ5KTk9nbaWlpKjkGfOcRHR3NXs6fP8/o6uoyO3bskFoeHR3NWfxz584xQqGQ8ff3ZzIyMtjl//77L7NgwQJGJBIxFy5c4Cx+eQoLC5ng4GDm66+/Zpo0acLs2rVLZbHLngNc09HRYZ49e8be7tatGzN//nz29qNHjxgjIyNOcxAIBMyjR48qfW9UJVWeA3y/D6hDDnzHnzJlCmNtbc2sW7eOsbOzY/r378+0aNGCiYmJYS5evMi0aNGC8fX15SS2tbU1ExoayjAMw5w/f54RCARM9+7dmbdv33ISrzJRUVGMSCRiDA0NmVq1aklduPTq1SvG2tqa+eWXX5ji4mImMjKS0dTUZH799VdO45bn9OnTzHfffccYGBgw/v7+zIcPHziNJxAImG+//ZZp06ZNhReuNG7cmNm/fz/DMAwTHx/PCAQCZsiQIUxhYSFnMQmpChrSRQipko8fP2LLli0ICAiAjo4O1q9fD1dXV5UMpapZs6ZCvSq4tHfvXnYYEZ/2798PDw8PdOnSRW4PH64IBAKZY1zdh9HJU3YonUgkwvfff6+ycfqbN2/G2LFjsXDhQqnlxsbGWLRoEdLS0rBp0yZ06dJFJfkAJYVB/fz8kJubi4ULF2L8+PEqOy/5YGxsjNTUVDRo0ADFxcW4ceOGVI+XgoIClQw1qGgICaOCnmalqfocEAgE+PDhA3R0dNjHmpWVxQ65VHToJfl0hw4dQkREBOzt7TFw4EDUr18fhw4dwo8//ggAWLZsGWbOnImlS5cqPfbTp0/h4OAAALCzs4OmpiaWLl2KmjVrKj1WZa5fv44FCxbA0tISXl5eKn3v+/rrr3Hq1Cl06tQJDg4OiImJgb+/P3x8fFSWAwDcvHkTc+bMwaVLlzB27FgcP35cZb0Pe/bsyQ6jVLXnz5+jffv2AIBWrVpBS0sLPj4+1fr/H/m80JlICFFYZGQk5s+fj8zMTPj6+sLDw4OtG6AK58+fV1ms8vz444+8DZ8ASupBTJo0CYcPH8bSpUtVPi6cYRh0796d/SCTm5uLvn37sucBl+P0S/vSG56uXbuGbdu2lbvezc0NI0aMUEkuJ0+exJw5c/DkyRN4e3tj5syZMrUkqqOuXbti8eLF2LhxI6KiolBcXAx7e3t2fWJiIiwsLDjPQx0aofk6BxiGkWrwYhgGbdq0kbr9Jb0v8OHVq1do0qQJAMDU1BS6urqwsrJi19vY2OD58+ecxM7Ly4OOjg57W0tLS+XDeoqKiuDv74+VK1di8uTJCAwMlMqJa3fu3GGvr1ixAiNGjMCAAQPQt29fqXVcFq9+9OgR5s2bh3379mHw4MFITExUeZHiWbNm8fbZrLCwUOqzsKamJoyMjHjJhRB5qMGHEKKwIUOGQFdXF0OHDsXTp08xZ84cudutXr2ak/iKFCguPWNUddS8eXOYmZnh5s2bUh+qVcXf31/qdv/+/WW2GThwIOd5qEvDE1/S09MrbExo2LAh0tLSOM3h2rVr8PHxQWxsLCZOnIgzZ86opF6Guli6dCl69OgBCwsLCIVCrFu3TqqRY9u2bejWrRvnefDZCM33OaAOPwIAgJ+fHzs7YUFBAZYuXcp+4VPFdMx//vknG6+4uBhnz57FvXv3AIDzWdy++uorvH79Gg0aNABQ8j+hdA+brKwsaGtrcxY/JCSE7dlRVFQEsVgscw5OmzaNs/ht27ZFVlYWTp06Ve5nlKKiIs56e7Ru3RoCgYBt3GQYBpGRkYiKimJ7GHLZy2/SpEkIDQ2Fvb09bty4gdatW3MSpyLq0Khb9j1gyZIlMo0+XH02JqQyVLSZEKIwOzs7hWZkOXfunIoyKsEwDE6cOIGQkBAcO3aMs5nCGjZsiBs3buCrr77iZP+KWLJkCXx8fL74AoALFy5U6ENe2QYqrhgYGODOnTto2LChSuJVVqxXFcVqhUIhdHV1MWHChAobn7j6snX48GGp20OHDkVwcDDq1q0rtbxfv36cxAdKftlNTEzE119/DVNTU6l1CQkJqF+/PqfvF3wXbeb7HKhMdnY2bt68yenQRkX+LwLcNU4JhcJKt+HyC/9PP/0EJycnTJgwQe56sViMLVu24PLly0qPXd4MUaUJBAI8fvxY6bElxo4di+DgYLnDiRITExESEoIdO3YgPT2dk/hPnz5VaDtzc3NO4guFQujo6MDa2rrC7W7dusVJfEkOlb0PXr9+nR12pWx8vwcQUhlq8CGEfLYeP36MsLAwREREICsrC71798bAgQMxYMAAvlPjTNkZWVQtLy8Pp06dgr29vcxsSO/fv0d0dDR69uzJ6S+66qDslOBHjhxBt27dZIaxcDUluFAoxJIlS8qtWfDhwwf4+flx2uDD95ctvr/oKoLLLxlA5Y3QeXl52LBhA2ez9PB9DlSG65kbSclMnUKhsNy6OSdOnICuri7s7OxUmhdfsrKysHv3boSGhuL69ev4/vvvMXDgwApntPucBQQEKLQdlz++PH36FGZmZsjOzoZIJIKuri67Lj4+HgsWLMDx48fpfYB8sajBhxDyWcnLy8PevXsREhKC2NhY9OjRAydOnEB8fDxatGjBaey2bdsqtB3fv2Rxae3atTh8+DDOnj0rd72DgwOcnJwwZcoUTvNo3bo1xo4di+HDh6NWrVqcxpJn1KhRCv2ix9WU4Ip80QaAJ0+ecBKf/E9WVhavXzLevHmDuLg4aGpqonv37hCJRCgsLMTGjRsRFBSEoqIivHnzhtMc1JU6NPgkJydj3LhxKu/5qq4mTZqERYsWVbvhnzExMQgJCcG+ffvQsGFDJCYm4sKFC2zxaq4sX74cU6dOZd9/Ll68CFtbW/ZHlw8fPsDHxwcbN27kNA8+/fPPP3BxcUFsbCxEIhGmTJmCJUuWYOLEidi1axf69+8PLy8v/PDDD7zkd/fuXYSGhiI4OJiX+IRQgw8hRGHNmzdHTEwMWyB0/PjxWLp0KVsk8dWrV7CwsOCsZsGkSZOwe/duWFlZwdXVFUOGDMFXX30FTU1NJCQkoHnz5pzElVCHX7KEQiHS09NVXphSokOHDliwYAH69u0rd/3Ro0exaNEiXLt2jdM8JkyYgD179iA/Px9OTk4YO3YsunfvzmlMQkpThy8ZV65cQZ8+ffDu3TsIBAK0a9cO4eHhcHJyQnFxMWbMmAF3d3e2tsSXRh0afLjO4ePHj0hMTMS3334LoGQGv4KCAna9SCSCh4eHQj3iVMHQ0BDx8fFKKeq7aNEiucuNjIxgZWUFR0dHzh/38uXLERYWhqysLAwdOhSurq5o1aqVyj6XlO31W/b4qmJ4r8SdO3eQlJQEgUCApk2bclooujRXV1fcvXsX48aNw759+3Dx4kW0bt0arVq1woIFC1Q21Lq09+/fY9euXQgNDcWNGzfQsmVLxMfHqzwPQgAAKp0EnhDyWRMIBEx6ejp728DAgElOTmZvp6WlMQKBgLP4IpGI8fX1Zd6/fy+1XENDg/nrr784i6tOBAIBM2HCBMbT07PCC1dq1qzJPH36tNz1T58+ZWrWrMlZ/NJyc3OZrVu3Mvb29oxQKGTMzc2ZgICACvNTFqFQKPVa+FIVFhYyy5cvZ9q0acPUqFGD0dfXZ9q0acOsWLGCKSgo4DT2w4cPmRs3bkgtO3PmDGNnZ8e0b9+eWbp0Kafxhw8fzrRs2ZJZv349Y2dnxwiFQqZt27bM6NGjmcePH3MaW6Jbt26Mi4sLc/fuXcbT05MRCARMw4YNmYiICKa4uFglOfB5DlQmPj6eEQqF1TqHHTt2MF26dGFv6+vrM/Xr12csLCwYCwsLRl9fnwkJCeEsflXp6+tLfW74L1q3bi33YmFhwWhqajKtW7fm/H1a8rmkqKhIarmqPpeU/VxW9vimpaVx/hqIi4tjWrRowQiFQkYgEDACgYARCoXMt99+y1y7do3T2AzDMKampkxMTAzDMAyTmprKCAQCJigoiPO48kRHRzNubm6Mnp4eIxQKGR8fH+bhw4e85EKIBM3SRQj5ZIycDoJczpawdetWhIeHw8TEBL1794abmxt69erFWbyKvHnzBikpKRAIBLCwsFBpIee7d+9KTQFaFpfPQVFREV6/fg0zMzO561+/fq2yGbJ0dHTg5uYGNzc3PHnyBGFhYQgNDcWiRYvQvXt3jBkzBoMHD+YktrxzX5V+/vln7Nq1i50FZOnSpZg8eTJbR+Pff/9F586dkZiYyFkOubm56NGjB65evQoHBwd06dIFDMPg77//ho+PDw4fPoxTp05xNkXxrFmz0KJFC3z33XcASoav9e3bF507d0bLli0RFBQEPT09zJgxg5P458+fR2RkJH788Uc4OzvD1NQUgwYNKnf2Qi4kJCTgwoULsLGxwZIlS7B27VosW7YMgwYNUkl8vs+BsoW7y/oShjSGh4dj4sSJUssuXLjA9vDYvHkztm/fjjFjxvCRHqdu375d7rrU1FQMGzYMvr6+CAkJ4SyHRYsWQSwWY9u2bRg6dCjc3Nw4H16uThITE9G9e3c0a9YM27dvR7NmzcAwDO7fv481a9age/fuiI2N5bSnU1paGho3bgwAqFevHnR1deXOIMqV1NRUhIeHIywsDNnZ2Rg6dCguXLiAH374ASNGjECTJk1UlgshcvHa3EQI+ayowy9JDMMwT548Yfz8/BgzMzOmdu3ajFAoZKKiojiPyzAMc+/ePaZz586MUCiUutjb2zN///035/HLPgeqZmtry/z666/lrg8KCmJsbW1VmJG04uJiJioqijE2Nub0XOT7eSjbw0hebzuuX4sLFixgzMzMmISEBJl18fHxjJmZGePv789Z/Pr16zNXrlxhby9evJhp1aoVezskJETqtrIJhUImNTWVva2np8ckJiZyFk8eee/Jqvw1me9zQNKboKJLde/h88033zDx8fHs7bL/lxMTE5latWpxFr+qlNnDpzIxMTFMw4YNVRIrOjqaGTFiBFOjRg2mZcuWjEgkYnudcInvz2XOzs7MgAED5PYoLC4uZpycnJhBgwZxFp9hSt6LX716xd7W19dXWS9LhmEYbW1txtXVlTl58iTz8eNHdvmX1PucqDfq4UMIUZhAIJDpPcJlb5LyWFhYICAgAAsXLsSff/6JsLAwuLq6YsaMGfjll1+wbt06TuKmpaWha9eu+Prrr7F69WpYW1uDYRgkJiZiy5Yt6Ny5M+7du8dpQWU+jndp7u7umDlzJmxsbNCnTx+pdUeOHMGSJUuwevVqXnI7f/48wsPDsX//fmhoaGDcuHGcxvvzzz/ZHjbl4WpKcKZMD6Oyt1Vh9+7dWL16tdw6Da1atcLKlSsxb948LFy4kJP4b968Qf369dnb58+fl6otZWdnBy8vL05iS4hEIva6ZHpiVRIIBPjw4QN0dHTAMAwEAgFycnLw/v17qe0MDQ05ic/3OVBcXMzJfquiTZs2Fb4vc1XTTuLNmzdSs/U9fvxYqseppqYmsrOzOc1BXX3zzTd49eqVSmJ17doVXbt2xYYNG7Bjxw6Eh4eja9eu6NChA5ydnTFz5kzOYoeEhLDnQFFREcRiMVsU+8OHD5zFBYDo6GicOHFC7mtAIBDA19cXP//8M6c5MAyD7t27Q0Oj5Gttbm4u+vbtK9MTmqsJNczNzRETEwMzMzOYm5tXOkU9IapGDT6EEIVV9k+V66E8ZYsTCgQC9OrVC7169UJGRgY75Isra9asgbm5OS5fviz1xa5Xr17w8PBAp06dsGbNGgQFBXGWAx9f7EsbP348Ll68iH79+sHa2hpWVlYQCAS4f/8+kpKSMHjwYIwfP15l+Tx79gxisRhisRgpKSno3LkzNm7ciEGDBknNmsSFkSNHVrie7ynBufbs2TN06NCh3PXff/89nj17xll8Y2NjpKamokGDBiguLsaNGzekpj4uKCjg9PXC95cMSQ6WlpZSt9u0aSN1m8vzkO9zQB04OTnxGr9u3bp48OABO6SlbEH/+/fvo169enykxruEhARYWFioNKaBgQEmTpyIiRMnsrMz/frrr5w1+JiZmWHLli3s7Xr16mHbtm0y23Dlw4cPqFu3brnr69Wrx3mjU9mJMlQ5nAsAHjx4gMuXLyM0NBTt27eHpaUlXF1dAfD/Ix0hADX4EEKqQJF/qgMHDuQsfkVf3oyNjTFjxgzO6nUAwOnTpzFnzhy5v+Lr6upi1qxZWL58OacNPuHh4ZX2KuHa9u3b0a9fP+zcuRNJSUlgGAZWVlYICAjgrGZOWTt37kR4eDjOnz+PunXrYsSIERgzZoxKx8qnpaVx2purIurQ287Q0BCvXr1CgwYN5K5PS0vjrGcJUPKL+uLFi7Fx40ZERUWhuLgY9vb27PrExEROv+zx/SUDKOnVxCe+z4GbN2/C29sbhw4dkomTmZkJJycnBAcHo1WrVpzlwOWsjIro3r07li5dKrcXBcMwCAoK4nQGw0WLFsHb21vhmeBcXV2Vdk6U7ckmkZmZievXr8PLywtjx45VSixFMAyDf//9FwKBAF999RW+/fZbBAcHY8WKFZzFTElJ4WzfirCwsMC1a9fKfQ+Ii4uDubk5pznw/RoEgB9//BE//vgj1q1bh127diEsLAwfP37EpEmTMGzYMDg5OfE2uyohNC07IeSzIRQKef2SXbNmTdy4caPcRoVHjx6hXbt2ePfuHWc5VFakVIKroUTqQktLC71798aYMWPw888/q3zK4bK9zVRNKBTip59+gra2NoCS4XTdunVDjRo1AAD5+fk4efIkpz2MXFxcUFRUhH379sldP3DgQIhEIkRGRnIS/8mTJ+jRoweePHkCoVCIdevWwcPDg13v5OSEhg0bYs2aNZzE/1y8fv2asy8afJ8Dw4YNQ7NmzbBgwQK56wMDA5GYmIjt27dzEh8A8vLycOrUKdjb28PAwEBq3fv37xEdHY2ePXuyr1VlS05ORtu2bWFtbQ1vb29YWlpCIBDg77//xsqVK/HgwQPcvHmTs8ZwPt8LhUJhuQ3dAoEAEyZMQHBwMDQ1NTnNIy0tDbNnz8bhw4fZ3iyGhoYYMGAAgoKCKuwB87nz9/eHWCzGsWPHZIpV3717F3379sXIkSMREBCgknwkU8NraWnB0tKS1+FV9+/fR2hoKLZt24aMjAwUFhbylgv5slGDDyFEafLy8rBhwwZ4e3tzsn+hUIiIiAje6qZU9sE2PT0d33zzDadD2xRp2OByCEd5v6iWxeWv+gDw6tUr3hpbAP4bH0eNGqVQjx4uhzgmJibC1tYWNjY2mDlzJvvBOjExEWvWrEFiYiJiY2NhY2PDWQ6FhYVITEzE119/DVNTU6l1CQkJqF+/Pmcz6FV2DhYVFeHWrVsVDnniCsMwOHHiBEJCQnDs2DHk5+dzEofvc6Bx48Y4cOCA3BpCQMkXzv79++Px48ecxAeAtWvX4vDhwzh79qzc9Q4ODnBycsKUKVM4y+HatWsYNWoU/v77b/Z9gWEYWFtbIzw8HLa2tpzF5vO98MKFC3KXGxoaomnTplK1jbjy/v17tG7dGllZWRg+fLhUbb9du3ahVq1auHXrFme58D1jY15eHrp37464uDj06NEDzZo1A1DyHnDmzBl06NAB586d47y+2bVr1zBmzBgkJiayvcEFAgHat28PsVjMvjdlZGTA2NiY01zKKioqwuHDh/HLL7+oNC4hEtTgQwipkjdv3iAuLg6ampro3r07RCIRCgsLsXHjRgQFBaGoqAhv3rzhJDbfjR0ikQhJSUnl/lqenp4Oa2vral23paJfVAHua4ZI8N3TafTo0Vi3bp3ML/oSt27dgp+fH44ePcpJfHURGxuLMWPG4P79+zJfNENCQtCxY0eeM+RO2QbgZs2a4c8//2TrZaSnp8PU1FSl7wePHz9GWFgYIiIikJWVhd69e2PgwIEYMGAAZzH5PAd0dHRw//59NGzYUO76J0+eoHnz5sjNzeUshw4dOmDBggVSBcNLO3r0KBYtWoRr165xloPE7du38fDhQwBA06ZNpeo5cUUoFCI9Pf2LHa6yePFibN26FVeuXJE5Bq9evcKPP/6I0aNHw9fXl5P4Zd+HDA0NER8fj0aNGgFQzftQQUEB1qxZg127diEpKQkAYGlpiSFDhsDT05Oz3m0SkobnZs2awdPTU2Zq+OTkZNy7dw8HDx5ERkYG5s+fr9T4kZGRcHJyYuu3paSkoEGDBmxR/5ycHGzYsAGzZ89WalxCFEUNPoQQhV25cgW9e/dGZmYmBAIB2rVrh/DwcDg5OaG4uBgzZsyAu7u7wmP5q4rvXhXq0tjBp/J+US2ra9eunObBd+MfUFLT6dSpU9DU1MTYsWPRqFEj/P3335gzZw6OHDmCHj164OTJk5zEHjhwIP744w/Oeq9UVekvmpaWlmjdujXnMRUtgsrVrHFl348MDAyQkJAg9UXLxMSE85mk8vLysHfvXoSEhCA2NhY9evTAiRMnEB8fLzPEgkt8nAMNGjTAli1b0KtXL7nrT5w4gfHjx+P58+ec5VCrVi0kJCSUWxj32bNnaNWqFd6+fctZDnwSCoVo0aIFW7y8PFwWL79+/Trb2CAQCNC0aVMMHToU7du35yymxPfff48JEyZg9OjRcteHhYVhy5YtuHr1KifxFXkfUnXDs6oNGjQIHz9+xL59+2Q+ozEMg19++QWJiYl4/vw5Tpw4ofTPJ+rQ6EZIRahoMyFEYQsWLEDPnj0xf/58hIWFITg4GH369MHChQvh5ubGedFYvmc74LtAKgBs3bpV7nIjIyNYWVlxPl6d64YcRfE9HXNERARGjx4NY2NjZGRkICQkBKtXr8akSZMwcOBAJCQkcPplOzU1FTY2NtiyZUu5PQtUqU2bNirpTVDa7du3VRrvU3D9njVp0iTs3r0bVlZWcHV1xb59+/DVV19BU1NT5XWt+DgHHBwcsHTpUrkNPgzDIDAwEA4ODpzmUFRUhNevX5fb4PP69WtOh/kuWrRIoe38/Pw4y6Fnz54qGT4lz+zZs7Fy5Uro6+ujUaNGYBgG0dHRWLt2Lby9vbFs2TJO4yclJVXYi61jx46cDXMnJRSZGt7W1paTxh5AdkIR6ktB1A318CGEKKx27dq4cOECbGxskJOTAwMDA+zevRuDBg1SSXy+e/iog1q1asldnpWVheLiYvz888/YuXNnuUONuKaqoUzu7u5Yu3Ytb4+zdevWGDJkCObMmYPIyEgMGTIEbdq0QWRkJDs9MpcYhsHKlSvh7++PoUOHIjg4WOXHgu8eNnxTh1/WNTQ04OPjgzlz5kg9/5qamkhISEDz5s05iw3wfw4kJyfju+++g5WVFby8vGBlZQWBQID79+9j1apVSEpKqrDQvjJ8//33GDBgAHx8fOSu//XXX3Hw4EHExsZyEr+iRjaBQIAHDx4gLy+Ps/OQz//LERERmDhxIlasWIEJEyawxZkLCwuxadMm+Pj44Pfff8eIESM4y0FDQwMvXrwotzBzWloa6tevz1mjn0gkQlpaGjuczMDAAHfu3GGHOXL9PiR5v6sMl3W0dHR08PDhw3JnCnv+/DmaNGnCWS0zdfhfQEhFqIcPIURhGRkZ7IcKPT096OnpqfQX3ZEjR0JXV1dl8cpSh3Ha5Q0LKC4uxs2bNzF27FgEBARg5cqVnOWgyFAmrkVERODXX3/lrcEnOTkZLi4uAABnZ2eIRCKsXr1aJY09QMkXuVmzZqFv374YPXo0vv32W0ybNk1mWMW0adM4y+HWrVuV9mDhs1decnIyxo0bh3PnznGyf4FAgA8fPkBHR4cdzpmVlcUWNle0wPl/sXXrVoSHh8PExAS9e/eGm5tbucObuKBILysuz4HGjRvjzJkzGDVqFIYMGSJVQ6h58+Y4ffo0p409QEnj88yZM2FjY4M+ffpIrTty5AiWLFnCaaNnec9BfHw85syZg3v37mHcuHGcxefzNf7bb78hMDBQpiC2pqYmpk2bhqKiImzYsIHTBh+GYSrsTScQCDjt8cEwDEaNGsXWycnLy8PEiROlZmzkUkpKCszNzTFs2DDefoxTh6nhCVFn1MOHEKKw0kWLGYZBgwYNEBMTAwsLC6ntuJ6h6cWLF9i3bx87Xt/S0hK//PILvvnmG07jfg7jtM+cOYPJkyfjwYMHnOy/7FCm2rVrSw1l8vLyUkndEL57e1X2i54qhYSEYOLEiTAxMZFq8BEIBJz+qqruEhIS0LZtW057NpT+sitp9Cl7WxXvBykpKQgPD4dYLEZOTg4yMjKwZ88eODs7cx5bXdy+fRuPHj0CwzBSNYRycnI4qysn4erqip07d8La2lqql1FSUhIGDx6MXbt2cRq/tCdPnmDBggXYs2cPfvnlFyxZsgRNmzblLB6f78U1atTA3bt3y33fffz4Mb799ltkZ2dzloNQKISRkVG5DV8Mw+D9+/ecvQ/wPWNjZGQkwsPDER0djZ9++gnu7u74+eefVTqkVJGp4UeMGKHw8MeqKjuDrKTXraTX17t37zB69Gjq4UN4Qw0+hBCFqcMXnI0bN2LmzJkoKCiAkZER+2FKS0uLbXjgyufQbTclJQU2NjacfcDleyiTBN8zw1T2AU+Cq1nCgJLzbezYsYiJiUFwcDBGjhzJWSx5GjVqhOvXr6tN4eiyuG7wUZcC5qUxDIM///wTYWFhOHz4MGrXro1ffvkF69atU1kO6iIvLw+//fYbVqxYgbS0NM7jRUZGYufOnXj48CHb6DRs2DAMHjyY89hAyQyaAQEB+OOPP9CpUyf8+uuvKila/PTpU5iZmfHS08fQ0BDXrl0rt3bdgwcP0L59e05720VERCi0narfn1XtxYsXEIvFEIvFyM7OxogRIzBmzBhOGxslFJka/uzZs5z1EFeHSSQIqQg1+BBCFMb3F5xjx46hf//+mDFjBry8vGBiYgKgpIDtihUrsH79ehw6dAg///wzJ/E/hwafs2fPYtKkSZz18CldH6C4uBja2to4c+aMyos5V/arqkRGRgZn8SvD5Qe83bt3Y8qUKWjdujXCw8PL7crOJb57WVWG6wYfdVC212FpGRkZ7JCvhIQETuK/e/cOu3btgoeHBwBg+PDhUlOgi0QibNmyBTVr1uQkfkFBAQICAtghprNnz4aTkxPCw8Mxb948CAQCTJkyBXPnzuUkviLy8vKwYcMGzgr3ZmdnY+XKlVi9ejWaNGmCoKAgODo6chJLHj6LRtvb26NTp05YvHix3PXz589HTEwMoqOjlR77U+3atQv9+vVjh1z9VyEhIejWrRsvvUvLc+HCBSxcuBAXL17Emzdvyq09qEzypoaXzNamiqnhCVFn1OBDCPlsdO3aFZ07d8aSJUvkrp8/fz4uXbqkcMNUValzgw/DMLh9+zbc3d3h4ODAWQ0fdRnKJBQKERwczPawKU91/VW1Ro0a+PXXXzF16lTecqAGH1kMw+D8+fPIzc1Fx44dOf+iw/dzsGLFCiQkJGD79u0ASt4PevbsydbWunr1KoYMGYKFCxdyEt/X1xe//fYbevTogcuXL+PNmzdwd3dHdHQ0fH19MWzYMLaQL5fevHmDuLg4aGpqonv37hCJRCgsLMTGjRsRFBSEoqIivHnzhpPY9erVw4cPHzB16lQMHTq03Ebwli1bchKfz6LRR48ehZOTE2bOnAkvLy+2h2VaWhpWrVqF4OBgHDhwQKa2Ep/KDgX/r2rUqIG8vDx88803sLe3h729Pbp161burHFcysvLw969exEWFobY2Fj069cPERERatfYouxGtyNHjqjFbJmElIcafAghVZaZmYnTp08jJSUFAoEADRs2hIODA+e1ewwNDXH9+nVYWVnJXf/gwQO0a9cOHz584CS+OozTrlWrltwP9FlZWfj48SN69eqFPXv2cDZFrjoMZZLkoc6NDVx7+PAhmjZtyls9K6DkOTh37hyMjY0r3I7LL5oV9fDKycnBw4cPOXs9vnv3DtOnT8etW7fw/fffY9WqVfj5559x5coVAMDXX3+N06dPc/b4Af5fB7a2tvD392d7VZZtAD5w4AAWLVqkUHHnT9GkSROsWLECAwYMQEJCAtq0aQMXFxds27ZNpoA5V65cuYLevXsjMzMTAoEA7dq1Q3h4OJycnFBcXIwZM2bA3d2dszpCpXsbli0QLLnNx3ASSdHoc+fOwd3dHZs3b+Ykzvr16+Ht7Y2ioiL2/1JmZiZEIhGWL1+OGTNmcBL3Uyn7R5LCwkLExsbiwoULOH/+PGJjY5GXlwdzc3N069aNbQQyNTVVSjx54uLiEBoaij179qBx48Zwd3fH8OHDVdKz51Mou9FNW1sbrq6uWLt2LWefvQj5L6jBhxBSJdu3b8eUKVNkxsQbGRlh8+bN7MxFXNDX18edO3cqLNDYsmVLZGVlcRKf72E8QPn1AgwNDWFtbc2OXeeKOhwDoOKhLKpw+PBhhbbjsuGLz3pWwP9qesn7GKGKL5oBAQEKbefv789J/LFjx+LixYsYMWIEjh49CqFQCIZhEBwcDKFQiNmzZ0NfXx9HjhzhJD4g2wBbHq7Ow9q1a+PKlSuwtLQEALRr1w4HDx5E/fr1AXD/nqytrY3k5GQ2no6ODmJjY9mCzarQvXt3fP3115g/fz7CwsIQHBwMCwsLLFy4EG5ubpzXtnn69KlC26lqliJVF40GgH/++QdRUVF4+PAhAMDS0hIDBw7kZahrZbjuFStpADp//jyio6MRFxeH/Px8zqaFt7GxwatXrzBs2DCMGTOG0wZuZVH2c5CQkIDRo0fj7du3EIvFKh/iTkilGEIIUdDNmzcZDQ0NZuTIkUx8fDyTl5fH5ObmMjdv3mTc3NwYTU1NJj4+nrP4HTp0YFavXl3u+lWrVjEdOnTgLD5RHwKBgElPT5e7LiMjg1m3bh3TqlUrTuNXdhEKhZzFP3r0KCMSiRgvLy/m5cuX7PKXL18ynp6ejIaGBnPs2DHO4jNMyTG4fv06k5KSUuGlujI1NWWio6MZhmGYf/75hxEIBMz58+fZ9XFxcUzdunU5zYHv81BXV5e5e/duuevv3LnD6Orqcha/7PuAvr4+8/jxY87iyfPVV18x9+7dYxiGYbKzsxmhUMhERkaqNIfK3L59m/MYr1+/ZqZMmcJoaWkx3bp1Y65du8Z5zM+Rvr4+k5yczNn+c3NzmTNnzjC+vr5Mx44dGS0tLaZJkyacxRMIBIy+vj5Ts2ZNplatWuVe1AkXz0FhYSHj7+/PaGtrMzNnzmT+/fdfJjMzU+pCCF9U09+VEFItrF+/Hk5OThCLxVLL27Zti61btyInJwdr165FWFgYJ/EnTZoEDw8PaGtrY/z48WyX/aKiIvz++++YP38+Nm7cyElsRaliCmB1IPnFUFlj4KuquLhYZtmZM2cQGhqKgwcPsrMTqTK+Ki1fvhxz5syRqWdlYmKC1atXQ09PD8uWLeOsgLmEmZmZ2g2rKygoQEFBAedd69PT09meLd988w10dHSkehSYmZnh9evXnOYAgNchXY0aNcKtW7dkpkKWuHHjBho2bMhpDn5+fux7bkFBAZYsWSLT42n16tWcxc/IyGBnC9TT04Oenl6FdW1UJTMzEzt27EBISAgSEhI462lXtmj0kSNHVFY0Wh16WvItLy8PV65cQXR0NM6dO4cbN26gUaNG6NKlC6ZMmYKuXbtyOpyLq+nePzcaGhpYuHAhOnbsiJ9//hnBwcHsOoanYZWESFCDDyFEYZcvX66wQWXixImcDiMZOXIk7t69y866IpkGPDk5GVlZWZg2bRpGjRrFWfyKqGoKYMkwmooIBALOum+/efMGI0eOxKlTp1BcXAxbW1ts376dtxlCnj17hvDwcISHhyMrKwtv375FZGQkBg4cyEs+qnL79m388ccf5a53c3PD2rVrVZiRfK9fv2a/DHMhPDycraEzfPhwzJ07F6tXr0ZRURG6deuG3bt3czZtfHFxMUQiEXtbJBJJvTZVMU01H1NhlzZgwADMnz8fjo6OqFevntS61NRU+Pv7Y8SIEZzF79Kli9SMhB07dsTjx4+ltuH6GAkEAnz48AE6OjrsF7ucnByZYc9c17iTOHfuHMLCwrB//36Ym5tj4MCBCA0N5Sxe48aNZYpG37lzR2Y7Lob6ODk5Sd2WN8S0un/RrlmzJurWrYt+/fph+vTp6Nq1q0obgKs6MYKyCyark/3798PDwwNdunTBvHnzVFZHjJDK0JlICFHYy5cv2V+05bG0tMSLFy84zWHlypVwdnbGrl272PH6Xbp0wZAhQ/D9999zGluRKYCnT5/OaQ4HDhwod92VK1ewfv16uTVVlGXu3Lm4efMmAgICoKOjg82bN2PChAk4ffo0ZzHliYyMREhICC5fvoyff/4Za9euxU8//YQaNWpwXseotH///ZdtUHj+/Dm2bNmC3Nxc9O3bF126dOEsbnFxcYWzD2lqanJ6HgAls+ZpaWnJLGcYBidOnEBISAiOHTuG/Px8TuIvXboUS5cuRceOHbFz507ExMTg4MGDWLRoEYRCIdatW4f58+dj06ZNnMQHSqZElvQkKioqglgsRu3atQGAs+LxpXH9HFdm9uzZ2LdvHywtLeHm5gZLS0sIBAL8/fff2L59O7755hv4+PhwFl8dpttmGEbq/yLDMFI9fFTx6/4///wDsViMsLAwZGdnY/DgwSgsLMS+ffvQvHlzzuICwKtXrwCU9DpcsWKFSotGl+1pydeskVVhbm6u1JnjWrVqhfj4eFy4cAECgQBCoRB2dnacNXT/VxMmTICtra1aP0dV9e7dO0yaNAmHDx/G0qVLOf8cSEiV8TOSjBDyOaqobgrDMExaWhqn9SICAgKY7OxszvZfmblz5zKGhobMwIEDmXr16jEaGhrM+PHjGUtLS0YsFjMFBQW85HX//n3GycmJEYlEzIgRI5inT59yFqtBgwZStWHu37/PiEQilT92kUjEzJ07l3n//r3Ucg0NDeavv/7iPP6dO3cYc3NzRigUMlZWVszt27eZunXrMvr6+oyhoSEjEomYAwcOcBZfHetZJScnM/PmzWPq16/P1KxZkxk+fDizf/9+zuI1adKE2blzJ8MwDHP9+nVGKBQyUVFR7Prjx48zZmZmnMU3NzdnLCwsKr1wadSoUTKvAVXLyMhgJkyYwNSqVYutG1SrVi1mwoQJzL///strbqoQHR2t0IUrP/30E2NgYMAMHTqUOXr0KFNUVMQwjOreCyur4aXKWl5c18dRV1lZWcyJEyeY2bNnMx06dGA0NTUZGxsbZvLkyUxkZGSFn9tUTR2eIxsbG+bZs2dK25+JiQlja2vL/P3330rbJyHKRLN0EUIUVtmMMFxPS873zEzqMAVwaS9fvoS/vz8iIiLQs2dPBAUFlVtLQ1k0NDTw/PlzmJiYsMv09PRw//59lc0CAwDjx49HZGQkbGxs4ObmBhcXF9SqVQuamppISEjg/Fftn376CRoaGvDx8cH27dtx9OhRODo6IiQkBAAwdepU3Lx5E7GxsZzEj4iIgIeHB1auXCm3ntWsWbOwceNGzoc45uXlYe/evQgJCUFsbCx69OiBEydOID4+nvNzUVtbG48ePWLr5mhra+POnTuwsrICALx48QINGzZEQUEBp3nwqbi4GMXFxVLvP+np6di8eTOys7PRr18/dOrUSSW5MAzD1iz6+uuvVTLcbObMmQptx2UNH75paGhg2rRp8PDwkJoNS1XvheqEjx4+5Q2zNjQ0hJWVFWbPns1pPTl5Pnz4gEuXLuH06dPscGeuhnlX1efQC6uqlixZgrlz50oN8a1IdR7WRtQTDekihFRJVcdrKxPf7dPPnz9H+/btAZR0o9bS0oKPj4/KG3syMzMRGBiI9evXo3Xr1jh79iw6d+6sktgMw8g8Xg0NDZUXMf7jjz+wdu1aREZGIiwsDDNmzEDPnj3BMIxKcrl+/TrOnTuHli1bonXr1vjjjz8wadIkdtr6qVOncjrEUB3qWU2aNAm7d++GlZUVXF1dsW/fPnz11VfQ1NRkjwOXCgsLoa2tzd7W0tKSGiqhoaFRrWt3AMCYMWOgqanJ1nP68OED2rdvj7y8PJiYmGDNmjU4dOgQZ8W7X716xTbACwQCmcb4oqIi3Lp1Cx06dOAk/u3btyvdhuuGp7K1esrDVQ2fS5cuISwsDO3atYO1tTXbAK4qy5cvx9SpU6GrqwsAuHjxImxtbdnX5ocPH+Dj48P7hApcKW+Y9bt373Dt2jW4uroiIiICgwYN4jyX4uJiXL9+HdHR0Th//jwuX76M7Oxslf4Ywwe+G93mz59fpe2r47A2ot6ohw8h5LMhFAqRnp7OaRHYyuKXnhHHwMAAd+7c4XwWmtKWL1+OZcuWoV69eggMDET//v1VFhsoOQYtWrSQavS5c+cOrK2tpeq53Lp1S6V5PXz4EGFhYdi6dSuysrLQu3dvODs7c/YhT965UPpXy/T0dJiamnLe4BAbGytVz8rS0lIl9awAsD2c5syZAwMDA3a5qnoWCIVCnDt3DsbGxgBKCvZGRkaifv36AEoKjPfo0YOz52Dr1q0Kbcdl0WJLS0ts2LCBnRXpt99+w9KlS3H//n0YGRnBx8cH165dw/nz5zmJX7bXZbNmzfDnn3/CzMwMgOpeB3yqrJA+o6IZenJycrB7926EhYXh2rVr+PjxI1avXg13d3ep16eylT0HDA0NER8fr/L3QknshIQElf5Prsxvv/2GrVu3Ii4ujpP9X79+HefPn0d0dDRiYmKQlZWF+vXrw87ODvb29rC3t4eFhQUnsT8FFz18Dh06JHe5pNEtPDxcZY1uiqiOvZyIeqMGH0KI0qSnp+P333+Hn58fJ/uX19ggD1eNDUKhEOPHj2enAP7tt9/g6uqq0imAhUIhdHV14eDgUGH34f3793MSPyAgQKHt/P39OYlfmeLiYhw7dgyhoaE4ceIEZwWDyzY+lm384/uL7v3799G7d2+ZGYuUaefOnQgPD8fVq1fRu3dvuLm5oVevXtDV1VVZg4+8WXkA7ovFSuLr6+tDQ0Oj3N6HAoEAGRkZnMQHgBo1auDevXvseffLL7/gm2++wfr16wEAiYmJsLOzYwvrKpsiDZ8mJiac9rp7//499PX1ZXqVFRcXIysri/PZsS5cuKDQdl27duU0j9IePHiA0NBQbNu2De/evUOPHj0UnsK8qvhs/K5Vq5ZUY9u7d+9gaGgocy5w+RqszMOHD9GhQwe8ffuWk/0LhUKYmJiwDTx2dnZo0qQJJ7GUgY/GDq4b3aqKGnyIqtGQLkKI0qSlpSEgIICzBh8A6NmzJzsrjqqpwxTAI0aM4HUq5qo25Fy+fBnt2rWTGnrDJaFQiL59+6JXr14KDff4L0aNGsU+rry8PEycOJEdk89VQ5OiCgoK8PTpU05jDBs2DMOGDUNKSgrCw8MxefJk5OTkoLi4GImJiZw3+Dx58oTT/VemWbNmSE9Ph6urK9zd3TmZdroyOjo6yM3NZW/HxsZixYoVUuuzsrJUnldpXL5fHThwAD4+PoiPj2cb4iXy8vLQvn17rFy5En379uUsB1U25CjKysoKy5cvR1BQEI4cOYKwsDC+U+JEcHAw3ylUKjc3Fzo6Opzt//79+2zdMkXwXT9G2bOUKcLR0bHKw64IqU6ohw8hRGkSEhLQtm1bTn9RL/1LIlF/Zbv3qwrX5+Lo0aMV2i48PJyT+JXh+vHLwzAM/vzzT4SFheHw4cOoXbs2fvnlF6xbt05lOahaXFwcwsLCsGfPHjRp0gRjxozB8OHDOe9VItGtWzfY2toiKCgIly5dgp2dHf755x+2qPrp06fh4eGBR48ecRKf76GNjo6OGDx4MMaOHSt3veS5+fPPPzmJD5QUz1+9ejX8/PxknvfMzEwsWbIE3t7eqFu3Lmc58Invc6Aq+GjsmDp1KpKTk3H8+HGVxawIX/+T+XTnzh307NkTqampfKcCgHr4ENWjHj6EkM8Gnz1bJPgePvC5qa6/KVS1Ieeff/6BqampSooZ80UgEKBXr17o1asXMjIysHXrVojFYs7iXbx4Ue5yIyMjNGnSRCVf6mxtbWFra4vg4GBERUUhPDwc3t7ecHJyQlhYGOc92xYsWICff/4ZkZGRSE1NxahRo6Rm0Dtw4AB+/PFHzuILBAJ8+PABOjo67BC6rKwstpCxogWNP9W9e/cqLAbcpUsXzn/ZX716Nd6/fy/3vd/IyAgfPnzA6tWrsWzZMk7iK1KnTCAQYN++fZzEB4CQkBC2521RURHEYjFq164NoKRos7rgolhueTPFZWZm4saNG0hOTsalS5eUFu+/Uvb/ZL4LJitiy5YtaNOmDa85EMInavAhhHw2+G48UIfhA+7u7pVuIxAIEBoaylkOpOqaN2/+Rf2qamxsjM6dO+PMmTOcxbCzsyt3nUgkgoeHB1atWqWS4QO6uroYMWIELCws4O/vj927d2PDhg2cN/jY29vj5s2bOH36NOrVqydTlLR169aczZAFlLwnW1paSt0u/cVK0gjElbdv31Y43XRhYSFntVMkTp48ic2bN5e7fsSIERg3bhxnDT5la8jt3LkTffv25bRQc2lmZmbYsmULe7tevXrYtm2bzDbqgIvPEOUNHTY0NESvXr0wadKkaj1LljrMUva5NbrxMayNfNmowYcQorDy/qlKvH79mtP4T548qdIMXcruurxp0ybMnj1bprEHAPT09ODj44MNGzZw2uBT0ZeXjx8/4syZM8jPz6cGHzWj7C8aZYuVllXRl2BlOn36NE6dOgVNTU2MHTsWjRo1wt9//405c+bgyJEj6NGjB2exy3stSL5ozJo1C/Xq1YOvry9nOQDAixcvEBERgfDwcGRnZ8PV1RWbNm1CrVq1OI0r0bx583LrJY0fP17qdu/evRESEiLVC+i/4Gr2L0VZWFjgxo0bsLa2lrv+xo0bnH/ZfvLkSYUNGvXr10dKSgpn8cv2Nty7dy+WL1+ussZlLh/b54Dv1wDfKpopdOTIkWjevDlWrlzJaYPP59bodu/ePb5TIF8YavAhhChMkSK4Xbp04Sx+Vf9hK/tLtjoMHyjv17RDhw7B19cX2tranBbNVhd37typcH3p4trVkToUK42IiMDo0aNhbGyMjIwMhISEYPXq1Zg0aRIGDhyIhIQEtGjRgrP4ZXs2lF5ubm4OLS0t+Pr6ctbgExkZifDwcFy4cAE9e/bEqlWr0Lt37wpnz+PbxYsXpYo8/1d8Fyz+5ZdfMG/ePPTo0UOmRk5aWhrmz58PV1dXTnPQ1dVFSkpKuY0+KSkp0NXV5TQHop5Kzxp58OBBvtPhhSoKJvPd6PY5DGsjXzZq8CGEKIzvf6p8U4fhA2VdvnwZPj4+uH37NqZMmYI5c+aorGeBIrgaztG6dWuFpuSurkaOHMl3ClizZg0CAwMxZ84cREZGYsiQIVizZg1u376Nxo0b850eWrVqxelMZUOGDIGZmRk8PT1Rt25dpKSk4LfffpPZbtq0aZzloO5u3boFPz8/HD16lJP9z5kzB4cOHULTpk3h6uoKKysrCAQC3L9/Hzt27ECDBg0wZ84cTmJL2NraYtu2beX+2LF161ZOh9XxbevWrQptN2LECI4zUR8PHz5EWFgYIiIi8PbtW/Ts2ZPvlHjD9SxllVFFo5s6DGsjpCLU4EMIIQpSh+EDEn/99RfmzJmDkydPYsSIEdi9ezfq16+vkthVwVXdJb6n5FYHUVFROHjwIAoLC+Hg4CAzfIdrycnJcHFxAQA4OztDJBJh9erVatHYA5TMnsTljH5mZmYQCATYuXNnudsIBIJq3+DD57A+AwMDXL58GXPnzsWePXvYBvdatWrB1dUVgYGBnNey8fb2Ro8ePWBkZIRZs2axPY3S09OxfPlyiMVinDp1itMc+DRq1Cjo6+tDQ0Oj3Pd7gUBQ7Rt8cnNzERkZidDQUMTGxuLjx49Ys2YN3N3d2YLW6kDV9WP4KpisykY3dRjWRkhFqMGHEKKwymr4SKxevZrjTPihDsMHnj9/Dj8/P2zfvh19+vTBnTt30KxZM05jKuLChQvIzs7GDz/8INXDiKsZWtRpPL4ilN3b6I8//sDEiRPRtGlT6OjoYN++fXjy5AmCgoKUGqci2dnZ7ExYQqEQOjo6aNCggcriV+TVq1eYP38+unXrxlmML712CcD/sD6gZAjfxo0b8dtvv+HNmzdgGAZff/213Nfc5cuX0a5dO6UW07a3t8dvv/2G6dOnY82aNTA0NIRAIEBmZiY0NTWxfv16Ts/Dw4cPS90uLi7G2bNnZeqE9OvXj5P4zZo1Q3p6OlxdXeHu7o6WLVtyEkcZuGjsuHbtGkJCQrBnzx5YWlrC1dUVUVFRqF+/PhwcHNSqsQdQfv0YdSqYrK6NbqoY1kZIRQQM39PeEEI+G/b29pVuIxAIcO7cORVkUzllF23+8OEDfvjhBzx79qzc4QOxsbGc/qKsp6cHgUCAqVOnomPHjuVux9WH+xUrViArKwsBAQEASnrw/PTTT+wv2HXq1MHZs2dhY2PDSXyJ5cuXY+rUqWxtjIsXL8LW1pb9Ivfhwwf4+PhUWHNJlQwMDJCQkKC0c/Hbb7+Fk5MTFi9eDAAQi8WYOnWqSqdAFgqFiIiIYGvpDB06FMHBwTKNoVydi23atJH7pT4zMxP//PMPmjVrhlOnTnHay+dzo+zzsHXr1hgyZIjUsL42bdogMjJSbXp6labs/wmlvXjxApGRkXj06BE7e5mzszPnPS+FQmGl2wgEAnz8+JGzHOLi4hAWFoY9e/agSZMmGDNmDIYPHy53qvrqRkNDA1OnTsXEiRNhZWXFLtfU1ERCQkK5BdWVhe/6MeV9LjQ0NIS1tbVKCibLa3QbMmQI6tevr5LnoDJ37txBz549kZqaymse5MtFDT6EkGpL2V9ugJIvk/KGD7i4uCAwMBA1a9ZUWix5+P5w37ZtW/j4+LBDeaKiojBy5EicPn0azZo1w4gRI6Cnp4fIyEhO4kuIRCKkpqayX+bLfpFLT0+Hqakpp19y5Hn69Cmys7NhbW0t9Vw9f/4cpqamSivoW6NGDdy9e5d9vB8/foSuri6ePXuGevXqKSVGZfg+FyWNjmVJvmg4OjpyWkD5559/xq5du9gGr6VLl2Ly5Mnse8C///6Lzp07IzExkbMcqkrZ74kGBga4c+cOGjZsiOLiYmhra+PMmTO8F3MuDxf/E6pK2TOlqZPc3FxERUUhPDwc165dg5OTE8LCwpTao6o0vhs7gJLeG7Gxsejbty/c3NzQs2dPCAQClTX4HDp0SO5ySf2Y8PDwal8/hu9Gt8pMnToVycnJOH78OK95kC8XNfgQQqqtmJgYtG/fnpMPmwzD8DJ8gG+1atXClStX2GFko0ePRlFREbZt2wYAiI2NxaBBg/D8+XNO8xAKhUhLS2MbfMp+keO6wUdSF2DGjBnssvHjxyM0NBQAYGVlhT///JOzIU5lHz+gHl9mvyTq2uhYkaCgIHh4eCitYbqy16G6UYf81CEHrl28eBH+/v64ePEi3rx5w9lEAurS2PH8+XOEh4cjPDwcubm5cHFxwcaNG9ViyPVvv/2GrVu3Ii4uTuWxVTVLGd+NbooOa+OjlhEhANXwIYRUAd81fJo3b46YmBgYGxsDKPmCvXTpUnz99dcASup2WFhYICcnBwDQqVMnTvIASnouSOKW56effuJs+EB5Pn78iCNHjsDJyYmT/RcWFko1YF29ehXTp09nb5uamuLNmzecxFYnmzdvliqSfPLkSYSHh2Pr1q1o1qwZpkyZgoCAAISEhHCWQ0hIiFRdgqKiIojFYtSuXZtdxmXBYHd3d6xdu5bzorgV4bNwddnfy/j4/ezRo0fIzMzEd999xy47e/YslixZguzsbDg5OUlNSz937lyl5/Dnn3+yvZxUXT+GADdv3oS3tzcOHTokM4QqMzMTTk5OCA4ORqtWrTjN48WLF4iIiEB4eDiys7Ph6uqKTZs2cTprpLoUy23QoAH8/Pzg5+eH06dPIywsDBoaGujfvz+cnZ3h7OyMtm3bcppDefioH6PqWcpOnTrFNrp5eHiwjW4AdzOFlnb79m25yw0NDdGrVy+VDGsjpEIMIYQoyM7OTuqioaHB2NraSi2zt7fnLL5AIGDS09PZ2wYGBkxycjJ7Oy0tjREIBJzFryp9fX2p/Lh0//59ZtasWUydOnUYTU1NzuK0atWKCQ8PZxiGYZ4+fcoIBALmr7/+YtdfvnyZ+eabbziLL1H2XCh7rNPS0hihUMhZfGNjY+bOnTvs7YkTJzK//PILe/v8+fOMhYUFZ/HNzc0ZCwuLCi8NGzbkLD7DMIxQKJR6DlTt999/ZwQCAWNpacm0bNmSEQqFzJw5c1QWn+9zkGEYxsnJiZk/fz57+/Hjx4yuri7j6OjITJs2jdHX12fWrFnDWXyBQFDphetjUBWqfE9WVQ5Dhw5lFi1aVO76pUuXMsOHD1davLL27NnD9OrVi9HV1WWcnJyYQ4cOMUVFRZzFq4qkpCSmZs2avMTOyMhg1q1bx7Ru3ZrX10BCQgJTr149zuPk5OQwYrGY6dy5M6OpqckIhUJm7dq1zIcPHziPXdapU6eYIUOGMDo6OkzTpk2ZuXPnMjdv3lR5HoSoC+rhQwhR2Pnz56VuGxgYYOfOnbx1TWfk/KKuil9z1EV2djb27NnDzkhhb2+PpUuXcta7BwA8PDwwZcoUXLp0CbGxsfjhhx+kukufO3dOZd2WS/dwKdu7hevixbm5uVK/pl+5cgXu7u7s7UaNGiEtLY2z+OowQ5S8158qrV+/HvPmzZMpXK2qmcoEAoHM+42q339u3LiB2bNns7d37NgBS0tL/PnnnwCAli1bYv369VJDD5WpuLiYk/1ypTr+f4iLi8OcOXPKXd+3b19OexoOGTIEZmZm8PT0RN26dZGSkoLffvtNZjsuexuWJzc3Fzo6OiqPC5QMf546dSqmTp2KW7du8ZIDwP206Oo4S1mPHj3Qo0cPvH37Ftu3b0dYWBiWLVvGy/BaVQ1rI6Qi1OBDCCGfmatXryIkJASRkZFo2rQphg8fjri4OKxbt47zseoTJkyAhoYGjh49ii5dusDf319q/cuXL6UaPrhiZmaGLVu2sLfr1avH1hEqvQ1XzM3NcfPmTZibm+PNmzf466+/pIYQpqWlscNcqjM+v0A/fvwYo0ePZm+7ublh/PjxSEtLU0nhaoZhMGrUKHaIY15eHiZOnMhOVZ+fn895Dm/evJGaBer8+fPo27cve9vOzg5eXl6c56EovgsW891IyYUXL15UOKxSX1+f09mBzMzMIBAIsHPnznK3EQgEvDT4cN3YASg2Y2RISAhnM0byPS16x44dMXXqVFy7dk2qYLI64LPRTdXD2gipCDX4EEI+G+rwizrfmjdvjpycHAwbNgxxcXFsA09Fv/Aq25gxYzBmzBi561Q1DTrfPVxGjBiByZMn46+//sK5c+dgbW0tVUflypUraNGiBWfxt27dqtB2I0aM4CwHALC0tKz0NZiRkcFJ7NzcXKlfj0UiEbS1tdkaXlwbOXKk1G1XV1eZbbg+/sbGxkhNTUWDBg1QXFyMGzduwNPTk11fUFCgVo0cFy9eRG5ursriJSQkoG3btuwv+1z3/OPD119/jQcPHqBhw4Zy1//9999Sdb2Ujc/3Yr4bO4CSulijRo1iG3z69OkjVbsvJycHv//+O2f/G/muH9OtWzeEhobi1atXUgWTVYnvRjeJ3NxcREZGsr2uP378iDVr1sDd3Z2Xnk6ESFCDDyHks8EwDLp37w4NjZK3rtzcXPTt2xdaWloASob1qBMuPvQ8evQIQ4YMgb29Pa+zf2RmZuL06dNISUmBQCBAw4YN4eDgIFM0lE8vXrzAN998w8m+fXx8kJOTg/3796NevXqIioqSWn/58mUMHTqUk9gAMGrUKOjr60NDQ6PcL/QCgYDzBoeAgABeezLxWbg6PDyck/1WRdeuXbF48WJs3LgRUVFRKC4uhr29Pbs+MTERFhYW/CWoBvhu8EpPT8fvv/8OPz8/AICvry878YAyODg4YOnSpejVq5fMOoZhEBgYCAcHB6XFUyd8N3YA/BdvLzvUXtX4LpgM8N/opo7D2ggpjaZlJ4Qo7M6dO1K3O3bsiMjISKkhBUBJ3QguBAQEKLRd2WFGyvLs2TM0aNBA4Q8xXEy/++LFC4jFYnb616FDh2L48OGwtbVFfHw850O6AGD79u2YMmUK3r9/L7XcyMgImzdvZj/s8SUtLQ1Lly5FSEgIZ70JsrKyeP0QZ2Njg/T0dLi6usLd3Z2z11xF5E0Nr0oWFhaVvhYFAgEeP36sooxU78mTJ+jRoweePHkCoVCIdevWwcPDg13v5OSEhg0bYs2aNTxm+T+qnpK8bA8fPnCdQ3JyMr777jtYWVnBy8sLVlZWEAgEuH//PlatWoWkpCTcuHEDTZo04ST+okWL5C43MjKClZUVHB0dIRQKOYmtDsq+D5Y9x9PT02FqavrF1I+RzFJ28OBBNGjQQCWzlPH9HGhoaGDq1KmYOHGi1LA2VU0LT0hlqMGHEKIwoVAIgUBQbrFkhmEgEAh4/XDNJZFIhNTUVN6+4JZ17tw5hIWFYf/+/cjLy4O3tzfGjh0LS0tLzmLeunULtra2GD58ODw9PWFtbQ2GYZCYmIjg4GDs3r0b169f53wK4Hfv3mHy5Mk4deoUNDU1MWfOHEyZMgULFy7EypUrYWNjg5kzZ3LWy6Zhw4aIiIhAly5dONm/IuLi4hAWFoY9e/agSZMmGDNmDIYPH66yXlbq9npQNUVrVYWFhXGaR2FhIRITE/H111/D1NRUal1CQgLq16+Pr776itMcFEUNPty4ceMGRo0ahcTERLYRlGEYNG/eHOHh4Wjfvj1nscurkfPu3Tu8ePECNjY2+PPPP1X+PqGqxg6+GxvkkVc/RtUFg0sXTL5z5w6nj5/v58DR0RGxsbHo27ev1LA2avAh6oIafAghCnv69KlC23HdhZovfPdoKE9mZiZ27NiBsLAw3Lp1Cy1atJDpjaUso0ePRlZWlswQJglnZ2cYGhpy/iV30qRJOHLkCFxcXHDy5Encv38fPXv2RF5eHvz9/dG1a1dO48+ePRvBwcGYOnUqAgMD2VoBfMjNzUVUVBTCw8Nx7do1ODk5ISwsjPOc1PX1UJ5vv/0Wx48fR4MGDZSyP6FQCHNzc7Rp06bCYRwHDhxQSryqKCoqQl5entoNJVB2g0/ZXoZl3blzB127dq32DT4S8fHxePjwIRiGgaWlJVq3bs15zIqkpqZi2LBhaNy4MaczhZWm6sYOoVCIJUuWsK81Hx8fzJo1S2rGSD8/P86ff3WuH3Pr1q1q3cMHADusTdL72sXFBRs3bsSdO3d4HX5PCEANPoSQz0i3bt0U2u7cuXOcxP8cvuDGx8cjLCwM69atA1BSS6Zdu3ZK+/JvaWmJjRs3llsT4syZM5g0aRKSkpKUEq885ubmCA0NhYODAx4/fowmTZpg2rRpCA4O5jRuabGxsXB3d4dAIMC2bds4/UCriIsXL8Lf3x8XL17EmzdvUKtWLV7yePr0KbKzs2Ftba1WQzmU3dgwadIk7N69G2ZmZnB3d4erq6tSa7Mo4vjx4/j333/h5ubGLlu6dCkWL16MoqIidOvWDXv27OHtXChL2c+BpNdpedSh16k69DIqzdDQUKq+CdcuX74MNzc3TodW8tnYocjQUqBk+CUX5NWPGTJkCOrXr6+S3iWKFEz28fHhtGCyujS6SfAxrI2QilCDDyFEYQ8fPoSfnx9+//13mWEjmZmZ8PDwwJIlSzj7ICn5Rb13797Q1NQsdzuu6lWU/VBRHj6mny2Psj/c6+vrIzExsdwpz589+7/27jyu5vz7A/jr3oSixTaaSGW0WUZmjGUsgynbkBCKbGWisosisjMYsi8z3VvZQoQxqOxbk8ZWRtmJkGWUFhXV5/dHj+6vW/cm873v+/ncOs/Hw+Mx937uo/Oe7tL9nM/7nPMENjY2yM7OVkk8ZbS1tZGcnCwrYdHV1UVcXBzTyViK5OXlYe7cudi4cSPs7e1lDcWLRUREMI3/7NkzhIaGIjg4GNnZ2bKePtbW1kzjApBdQZ86darsPg8PD0gkEgCAlZUVoqKiVLaj5n/FopwoLy8PERERkEqliImJwU8//QR3d3f07NlTLQ1Le/TogcGDB8Pb2xtA0XS4Ll26YNGiRbCxsYG/vz/69OmDNWvWMF9LRSxfvhyenp4wNDRUyc87d+5chR7HcsefsklRxV6/fo3du3cLJuGj7rK6x48fo2XLlsjKylL5z+Y72SEEfPePKV3aW/o7hzp21/CddFNGnWVthJSHpnQRQips1apVMDExUdgjxMDAACYmJli1ahW2bNnCJP4vv/yCkJAQhIeHY8SIEXBzc1P7Cf7WrVuhpaWl9LhIJBJUwkfVOf3379+jZs2aSo/XqFEDubm5Ko2pSGFhoVzST0tLC7Vq1WIet7S8vDy8evUKIpEIBgYGZRI+rOzbtw/BwcE4d+4cevXqhdWrV+Onn34q97Wpalu3boWHh4fsdmRkJIKDg7F9+3bY2Nhg4sSJWLhwodpKOfhQo0YNuLi4wMXFBcnJyQgJCYGXl5esrw7r3QX//PMPVq9eLbu9f/9+2Nvbw9/fHwBQs2ZNTJkyhVnCx8vLCytXrpT9f+7YsQMDBw6U3U5PT8fw4cNx7NgxAEXTdFSpIomc169fqzRmacomRZXEZ68vvsXHxzObFPf9999j0qRJiIuLk0t2CA3LiZF8j0Xne0oZUJRUFKI6depg0qRJmDRpEq5du8b3ckgVRgkfQkiFnT9/Hjt27FB6fOjQoRg+fDiz+LNmzcKsWbPw119/QSqVolOnTrCysoKbmxuGDx+ulma1V65cEXRJlzpERUUpHcWdnp6uljVwHIcxY8bIto3n5uZiwoQJZZI+LHfYREdHw93dHcbGxrh27ZpadtUUc3Z2RpMmTTBt2jQ0bNgQjx8/xqZNm8o8jmXy8e7du2jbtq3s9uHDh+Hg4IARI0YAAJYtW4axY8cyiy80IpFI1ry+sLBQLTEzMzPlGjJfvHgRTk5OststWrTA8+fPmcXftm0bFixYIEvweHt7o1OnTrLbeXl5iIqKYhZfGY7jcPz4cQQFBeHo0aPIy8tjFovvsdh8U9ZH6d27d/j7778xY8YMjBs3jklsvpMdn6KOiZFCGIuuCVgm3SpS1hYUFMS0rI2Q8lDChxBSYcnJyeUmO+rXr4+nT58yX0fHjh3RsWNHrFu3DuHh4di0aRN8fHzw/Plzpkkf+vJUZPTo0eUeV8fvqfQaXF1dmccsafz48QgNDcWcOXPg7++v1p01ANCkSROIRCLs3r1b6WNY7zbLycmRe7/FxMTITa5q2rQpUlNTmcUXgpIlXRcvXkS/fv2wceNG9O7dWy39i4yNjZGUlIQmTZogKysL8fHxciWt//77L3R1dZnFF8LV/ZIePnwoa9iblZWFn376CXv27OF1TTdv3oREIlFrfzF1MjQ0VPqZLxKJMH78eMyaNYtJbCEkOyoyMZL1EAMTExMEBAQgICBA1j+mWrVqGDBgQJXvH6OOpNvs2bMxZswYWcKnX79+cmVt79+/x7Zt2yjhQ3hDCR9CSIUZGBjgwYMHSqdw3b9/X20joYGiyQ/nzp1DUlISWrZsWW5fH1Xg+2RGCNS1c+FTgoODP+vxKSkpMDY2VtlJ+KVLlxATE6PwS7Q6xgELYQu7qakprl69ClNTU7x58wa3bt1C586dZcdTU1OV7gSrDEo2bR47diz27Nmj9vHnTk5OmDp1KubMmYNjx47ByMgIHTp0kB2/cuWKoEtdVCE3Nxf79+9HUFAQYmNjYW9vjxcvXuDGjRtqL/ktlpGRgbCwMEgkEly5cgVff/01L+tQRNWJEGU7nPT19WFhYcG8rJHvZMecOXNw/vx5jB49GpGRkZg2bRoiIyORm5uL48ePM58YWZq9vT3s7e3l+sesWLGCaf+YoKAg2fOcn5+PkJAQuYbJrPGddBNa4puQ0ijhQwipsK5du2LDhg1Kp2WtX78eXbp0YbqG58+fIyQkBCEhIcjIyICrqysuX76sluaM8+fP53286eeiXUlFmjdvrtLm1deuXUP16tXl7lM0DrgyGzVqFLy9vXHr1i2cPn0a1tbW+Pbbb2XHY2JieDvhVmTbtm1o2LChyn7e1q1b0aRJE5ibm+PcuXNKGwizLCucP38+nj9/jsmTJ8PIyAg7d+6U220WFhaG/v37M4vPt+Kkm5WVFVxdXXHgwAHUq1cP2travEyIO3fuHCQSCQ4cOIDc3FzMnDkTu3fvRrNmzdS+FmVUfTKq7oRGefhIdhw9ehTBwcGws7ODl5cXmjVrBktLS953dKmrf0yTJk3w+++/y24bGRmVKf1XNuRBVYSWdCNEaCjhQwipsNmzZ6Njx45wcnLCrFmzZFeOb9++jZUrVyIqKgoxMTHM4vft2xdnzpxBz549sWrVKvz0009qa5ILAGPHjsWbN28++TiWX26ePHkCExOTCidyWF1pCg8PR1hYGO7evQuRSAQLCwsMHz5crn+IkKj691Cc7OFrHHDfvn0RFhYm20GzdOlSeHt7y6Yf/fvvv+jSpQsSExOZrcHX1xfv379HREQEjIyMEB4eLnf80qVLcHFxYRYfKNpNFRISgoiICDx+/BgikQjm5uZwcnLCyJEj5d4nqu4vNmrUKN4Tqrq6uuX2VVNHf5mAgABZ2diHDx+wdOlS2evy/fv3TGP/9ttv8PX1hZ+fH/T09JjGUubFixcIDg6GVCpFdnY2XFxccO7cOXTs2BGjRo0SVLIHAI4fP67SXiZ8T+9URJ3Ncp8/fy674NS0aVPUrFmTWc8iRfjuHyOE3aZCTboRIhQ0lp0Q8ln+/PNPuLm54d9//5W7v169eggKCoKDgwOz2GKxGF9++SW++OKLck+0WH3BK3nlvPijs+Q6OI6DSCRiejWx9AhUdSssLISLiwvCw8NhaWkJa2trcByH27dv4/79+xgyZAjCwsJ4PxEuTdWjiPkeByyEUbh84zgO/fv3x7Fjx9C6dWvZazEpKQk3b96Eg4MDs5K6/0LVZYUA8OrVq3I/CwoKCnD16lW0a9dOZTFL6tatW4Xe66wST7t370ZwcDD++usv/PTTTxg5ciR69+4NHR0dtY3lrlmzJoYMGQJXV1fY29vLnl91jcVu3rw5Ll68iLp16wIAPDw8sHTpUjRo0ABA0WvEzMyMWfLNw8MDhoaGWLlypcLjvr6+yMjIYDK9syLJDl9fX6a9U7S0tJCamir7fevp6SEhIQHm5ubMYpaOL/S/BSwbJgNF77Xk5GQYGxsDKEqEx8XFqW2HqVgsxpIlS2QXeXx9fTFz5ky5sraAgIBK/feYCBvt8CGEfJZ+/fohOTkZkZGRuH//PjiOg6WlJXr27Mm0OShQVL7AJ5FIhMaNG2PMmDHo37+/WncXFeM7R7927VqcPHkSf/zxB/r16yd37I8//sDYsWOxbt06TJ06lZ8Fqgnf44CpZwAQEhKC8+fP49SpU+jevbvcsdOnT8PR0RHbt2/HqFGjeFqhPFWXFQLAl19+KXeyZ2Njg6ioKNkuwzdv3qBjx47MTjTOnj3L5OdW1PDhwzF8+HA8fvwYwcHB8Pb2xvv371FYWIjExES1JHxMTU1x8eJFNGnSBKampmqd1gcU7bDNz8+X3d6zZw/8/PxkCQiO45Cbm8ssPp/TO4XQLJfviZFC/lugjobJQNGFqJI9HLW0tMr8/lkSQlkbIeWhhA8h5LPp6Ohg4MCBn3xcq1atcOzYMZiYmKgkLt8Jn5SUFISGhiIkJARbt26Fq6sr3N3dYWNjw+u61CkkJASrVq0qk+wBAAcHB6xcuRJr166t9AkfoY8DVoc6depU6P/57du3TOKHhYVhzpw5ZZI9QNHz4+fnh127dgkm4cPiRKz0z0xJSZE7+WcVt9jUqVMxbtw43ns1mZmZYeHChViwYAGioqIglUrh6uqKqVOnYtCgQVi/fj2z2Hfu3MGlS5cgkUjw3XffyXb8Afz0UFP0fLNcB5/TO4WQ7OB7YiTf+G6YDPCfdBNCWRsh5aGEDyGEmcePH+Pjx49MfnZCQoJc/xh1TEExMjKCr68vfH19cfHiRQQHB6N9+/Zo3rw53N3d4e7urpZGoSUnYijDahz3vXv3YGdnp/S4nZ0dJk6cyCT2/0LVJzx8jwMWiURl4qj75JLv/ggJCQlKy0gAoE+fPkxP9DUFy9dFZGQkNmzYgG+//Rbjxo2Ds7OzWic1liYSidC7d2/07t0bb9++xfbt2z97ot9/0alTJ3Tq1Anr169HWFgYpFIpCgoK4OXlheHDh8PR0VG246ayEdr0TnVTx+tLyITQMFkTkm6sy9oIKQ/18CGEMKPqvilAUe8Ud3d3JCYmyvXRadGihewKqzq9fPlS1qTz9evXsj4KrIjFYjRu3Fiun1BpIpEIDx8+ZBK/bt26OHv2rNIE282bN/HDDz8w29XxX7F4LZZUPA740KFDMDExYT4OWCwWo0+fPrIrmkeOHEGPHj1kVzTz8vIQGRlZqXsGVK9eHcnJyfjyyy8VHn/+/DnMzc2Rl5en5pUpxuI1KBaLkZqaKtthUTqGOvp3XLp0CVKpFOHh4SgsLMSgQYMwbtw4dO3alVlMTZCUlASJRIIdO3bg7du3zC5+fKqHDOvXwNChQ/Hx40ccPHhQ4fEBAwagevXqZZq6q4IQXv9847t/jKmpKSQSCezs7PDw4UM0a9YMkydP5v2CgFCoq6yNkPJQwocQwoyqT3ASExPRvn172NjYYNq0abCxsZE1aQ0MDMSdO3cQGxurlr4NMTExspMcKysruLm5wcPDg/kOn9JfcNXtp59+QpMmTZQ24JwwYQKePn2Ko0ePqnll5Xv69CmMjY3LTZSpQlpaGnbt2gWJRIKEhARmX7LHjh1bocep8+pzZmamXEmFWCxmOqms9IluaUI72WOR8NHS0sLdu3fRoEEDcBwHExMTXLx4EWZmZgCKfgfW1tZq+R28f/8ee/fuRXBwMC5evIivvvoK7u7uGDVqlKyZqqpNnz79k48RiURYvXo1k/gV8fHjRxw5cgSDBg1i8vPFYjFatmwp6ymXkJAAa2tr2STB/Px83Lp1i9lr4Pr16+jYsSP69euncHrn0aNHERMTwyT5zXeyAwC6d++ucBedgYEBrKys4O3trbKydkXMzMwqtIvv0aNHTOLz3TBZCCpS1jZ9+nTmUysJUYYSPoQQZlR9gjNkyBAUFBTgwIEDZb7gcByHQYMGQVtbG/v27VNJvNJevHghKxFIS0vDiBEj4O7ujhYtWjCJpwjfU7piYmLQrVs3ODo6wsfHR24y0urVq3H48GGcOXMGnTp1YroONze3Tz5GJBJBIpEwW4OykeCDBw/GyJEjcePGDWY7fD4XiwlRN27cgL+/vyy5p6enJzcJSCQS4a+//mK26670LqfShLbLqfT0HFUQi8UKJwWWvq3u38GDBw8glUqxZcsWZGVl4cOHD0ziKOrfVJpIJMLp06eZxAeAjIyMCj2OVVnTwoULK/Q4lj3w+JreyXeyAwCmTZum8P709HRcvXoVDx8+xMWLF2Fra8tsDXzie0oZwH/SzcvLC0eOHMGwYcMQGRmJpKQk9OrVC7m5uZg/f75aytoIKQ8lfAghzKg64dOgQQMcP34cbdu2VXj877//Rt++ffH69WuVxCutevXqMDY2xujRo+Hg4CA3FaIklv2E+N7hAwAHDx6Eh4dHmbKtOnXqYNu2bRg8eDDzNZTXNLygoAAnT55EXl4esxNdTRsJziLZ4O7ujmbNmmH27NkAit7v27ZtQ6NGjcBxHKRSKTiOK3eCz/9CiLucysNih8+5c+cq9Dh1nnBkZ2dj7969kEqliImJgZWVFZKSktQWX91KJ91K4yvppm45OTm8TO8UOm9vbzx69AjHjh3jbQ0s+8d8qry4GKuGyQD/STcqayNCRwkfQggzqj7BqVmzJu7du6f0Ss3Tp09hYWHBbARtyd0RxV/wS3+Esv5iv3DhQsycOZP3L9Hv379HVFQU7t27BwCC+XJ/+PBhzJkzB8+fP4evry/8/PyYxAkODsaUKVNw+PBhpSPBN27cKJgJUSySDdbW1vj999/RpUsXhTEuX76MoUOHIjk5WWUxNZm6ygr5cv78eQQHB2P//v0AinZkuru7M9/tl5GRgdq1a5fZvVZYWIisrCzmDYOFmHQj/4/vZrkJCQno1asXXrx4ofbY6ugfowmJd9ZJNyprI0JHU7oIIRXWo0cPREREwNDQsEKP37ZtGxo2bKiy+GZmZoiLi1Oa8Ll8+bLSSSGqUJFt4WlpacziA0Vfrt68efPJxzVp0oTpOnR1dcvdZaNuly5dgq+vL65fv46JEyfCz88PderUYRZP00aCs/D06VO519miRYtkvTMA4Msvv8TLly/5WJpaVKSsEIBsJDGLkoLnz59jzZo1CAgIKJPYePfuHZYsWQIfHx+Vfg6XlJKSgtDQUISEhODBgwdo3749AgMD4ezszLR/U7GDBw/C19cXN27cKJNszs3NxXfffYdff/0V/fv3Z7YGvhM5yspZShKJRDh16hSzNeTn5yMwMBBhYWFy0zOHDx+OKVOmKN0Ny5JQmuXq6OgwuwgF8D8WXSg7KMszfvx49OrVi9nPLywslHuNa2lpldnhRAifKOFDCKmws2fPflYvhuHDh6s0/rBhwzB9+nRYWVmVuXJy8+ZN+Pj4lBnPqUrKkknv3r2TNeq9ceMG0x0+JeviS04pK3kf611GQvpyf+vWLfj5+SEyMhKjRo3Cnj170LhxY+ZxaSQ4UKNGDaSkpMjeF6W31T99+pTpjq+KNsFlVUoQEhICU1NTtGnTpsxOP3VZs2YNMjIyFO5iMTAwQGZmJtasWYMVK1YwiW9mZoZ69eph5MiRcHd3h42NDZM4ymzZsgWzZs1S+DrT1dWFr68vNm7cyDThw3fSrbwylYyMDISFhTGdVJeTkwN7e3v89ddfsLOzQ9euXcFxHG7fvg1fX1/88ccfiI6ORs2aNVUem+9kR0VER0fD0tKS2c8Xwlh0oWOddOM4DmPGjJGVteXm5mLChAlqLWsjpDyU8CGEaIzZs2fj5MmTsLW1hb29vezkIjExESdPnkS7du1k/UTU4fTp05BKpYiIiICpqSkGDx6MoKAgpjFFIhEaN26MMWPGoH///rLJLOrC55f7kp4+fYqAgADs3LkT/fr1Q0JCglpPNt++fVvuCVzDhg2Z7/biW5s2bXDo0CGlJTsRERFo06YNs/gGBgbMfnZFTJgwAXv27MHDhw/h5uYGV1dX1K1bV61riIyMxNatW5UeHzVqFH7++WdmCZ99+/bBwcFB7Z9Dxf755x9s3rxZ6fGuXbti7ty5TNfAd9ItMDCwzH35+fnYtGkTli5dikaNGmHx4sVMYgPA8uXL8fTpU1y/fr1M/7r4+Hg4ODjgl19+wYIFC1QeWwjJjj/++EPh/e/evcPff/8NiUSCkJAQZvGPHj2K4OBg2NnZwcvLC82aNYOlpaXa+sfw3TC5Ilgn3UpfaHR1dWUWi5D/gnr4EEIqTCwW4969e0rHIBdj2TPhw4cPcrtLgKL+Mc7Ozpg2bZrSiT2qkpKSgpCQEEilUmRnZ2Po0KHYunUr4uPj1TIOPjU1VVZCkZaWBldXV7VeWQ8ICEBoaCiOHDmi9Mv92LFjmXy5L0lXVxcikQiTJk3C999/r/RxrKbDaNpIcBZNmw8cOABnZ2esXbsWnp6esh4qBQUF2Lx5M2bMmIHdu3fDyclJZTH/FywmleXl5SEiIkLWoPinn36Cu7s7evbsWaHpQf+rWrVqISkpSWkJ55MnT2BjY4Ps7Gwm8fmeUKWjo4Pr16/D2tpa4fGkpCR88803TEt6WrZsia1bt6Jz584Kj8fExODnn3/GrVu3mK2hpF27diEgIAA5OTmYO3cuPDw8mCbkLC0tsXz5cqXN+sPDw+Hv7y/7e61KQmiWq+zzRE9PD9bW1vDx8cGQIUOYxee7fwzfDZOBiifdWD4PhAgaRwghFSQSiTixWKz0X/HxyqpPnz6cnp4e5+Liwv35559cfn4+x3EcV61aNe7WrVtqX8+FCxc4Nzc3Tk9Pj2vfvj3322+/cQUFBUxjWlhYcPv371d6fN++fZyFhQXTNXBc0WvxU/9YvhZFIhHXt29fbuDAgQr/9e3bV1Dvhdq1a3MPHjxQ+c+dNWsWJxKJOH19fc7W1pZr06YNp6+vz4nFYs7Hx0fl8f4Xenp6TH4HxR4/fswtWLCAa9q0KWdiYsJlZmYyi1WsXr163Llz55QeP3fuHFevXj1m8fn+m2Btbc3t2LFD6fHt27dzVlZWzOJzHMfp6upyycnJSo8nJydzurq6TNfAcRx3/PhxrnXr1py+vj63aNEiLisri3lMjuO4GjVqcE+ePFF6/MmTJ1yNGjWYxK5WrRr37Nkz2W0dHR3u5s2bTGIJlVgs5l69eiW7Xbt2be7hw4c8rkiel5cX16dPH6YxlH0H0NfX59q1a8ft27ePaXxChI5Kugghn2X//v1qL1solpaWhp07d2L06NEKeyVs375d4TFViY6OxuTJk+Hp6QkLCwsmMT5H586d0blzZyxbtgwuLi6YMGECBg8ezPT5efLkCdq1a6f0eIcOHfDkyRNm8YsVFhYyj1GeivSK4qNhc3JyMrKzs2FtbS135TkxMVF2BViVVqxYgYEDByIsLEw2sa1Lly5wcXFBhw4dVB7vf8Ex3tAsEokgEonAcZzaXp/t27fHjh070LVrV4XHt2/fXu779X915swZZj+7IgYNGgR/f3/Y29uXKbFMTU3F3LlzmZdX6Ojo4PHjx0p3WT1+/Bg6OjrM4sfFxcHX1xexsbGYMGECTp48Kdc8nTV9fX28evVKadlOamoqs7/J1CxX+P1jWDdMBvj/PqAJZW2kaqOEDyHks3Tq1AlffPEFL7E3btyIhIQETJo0qcwxAwMDXLhwARkZGfD392cS/8KFC5BKpWjbti2sra0xcuRIDBs2jEmsioiJiYFUKkV4eDisrKywadOmCk9Q+6/4/HIvJHxPJgkNDUVaWhqmTp0qu8/DwwMSiQQAYGVlhaioKNnzxPLLZocOHQSX3FGXkiVdFy9eRL9+/bBx40b07t1bpaVjyvj4+MDe3h4GBgaYOXOmLOnx8uVLrFy5EiEhIYiOjmYW/1M9UrKzs3H16lVm8f38/HD48GFYWFjA1dUVVlZWEIlESEpKwq5du2BiYgI/Pz9m8QH+k24dOnSAjo4OPD09YWZmht27dyt83OTJk5nE7969O5YtW4YDBw4oPP7LL7+gW7duTGILJdmRmZmJu3fvwsrKCrVr18a1a9ewdu1a5OTkwNHRESNGjGAWW+j9Y1g3TBYCZeVq6enpOHbsGDZu3Mi8rI2QcvG7wYgQoklEIhH38uVL3uK3bt2aO3nypNLjJ0+e5GxtbZmvIzs7m5NIJFynTp04bW1tTiwWc2vXruUyMjKYx37+/Dn3yy+/cFZWVtwXX3zBTZs2jfvnn3+Yxy02dOhQbtCgQUqPDxo0iBsyZIja1rNv3z5u4MCBXIsWLbiWLVtyAwcO5MLDw9UWny8dOnTgpFKp7Pbx48e5atWqcTt37uSuXr3KdezYkXN3d2e6hhUrVnDv37+X3T537hyXm5sru52RkcF5enoyXcPnUHVZm6enJ1enTh2udevW3Nq1a7k3b96o7Gd/jq1bt3I1atTgxGIxZ2hoyNWpU4cTi8VcjRo1uM2bN/OypmI3btxgXtqYnp7OeXp6cnXr1pWVctStW5fz9PTk0tLSmMbmOI47ffo0p6Wlxc2YMYNLTU2V3Z+amspNnz6d09LS4k6dOsUsvqmpKWdmZlbuP3Nzc2bxb926xdWuXZtr3749t3fvXi4+Pp6Lj4/nwsLCuHbt2nG1a9dm9jdqzJgxFfrH0rlz5zg9PT3Z6y4qKorT09PjrK2tuRYtWnBisZj77bffmK5ByDZu3Mi1a9eOeZyMjAzuypUrslLaq1evciNHjuScnJy4nTt3Mo9fHnWUtRFSHmraTAipMHNzc1y5cgX16tXjJb6enh5u3bpVboPSli1bVriRqCrcuXMHEokEO3bsQHp6Ouzt7ZU2EFSF6tWrw9jYGKNHj4aDg4PSEeilGyqrSmJiItq3b48WLVpg+vTpsmapiYmJCAwMRGJiImJjY9GiRQsm8YsVFhbCxcUF4eHhsLS0hLW1tWxa2P379zFkyBCEhYWppXEuH+rVq4ezZ8+iVatWAABPT0+8evVKdpX97NmzGDt2LB49esRsDVpaWnjx4oVsx1/pxtBCa1ytp6eH+Ph4lTWuFovFaNKkCdq0aVPu60wdpRTPnj3Dvn37cP/+fXAcB0tLSzg5OaFx48bMY5cnPj4e33zzjVpeAxzH4c2bN+A4Dg0aNFDre3/btm2YMmUKPn78CH19fYhEIrx79w7a2toIDAyEp6en2tbCh9jYWLi7uyMpKUn2e+c4DtbW1ggKCiq3sb6m69q1KywsLLBw4UIEBwdjzZo18PT0xLJlywAAS5Yswf79+3Hjxg1+F8qIEBomnz9/Hv369UNWVhbq1KmDsLAwODk5oVGjRtDS0kJSUhK2bt2Kn3/+mdkaypOQkIBevXrhxYsXvMQnhBI+hBCNYWhoiMjISKXlI7GxsejduzfS09PVuzAUTSY6cuQIpFIp04RPyTKRkl+sSxKJRExPsITw5X7NmjVYunQpQkND0a9fP7ljf/zxB8aOHYt58+bJlTxVJrq6ukhKSoKpqSkAoHXr1nBzc8OUKVMAFCU/raysmE4nEovFSE1NlSV8SidUhJbwUfWksjFjxlQoqcB3+R+f1JnwSUhIwN27dyESiWBpaSlLhqqLUJNu6nT9+nVZLy9LS8sqUcJiaGiI2NhYWFtb48OHD9DR0cG1a9fQunVrAMD9+/fRpk0bZGZmMonPd/8YvqeUAcJPut27dw/t2rVDWloaL/EJoYQPIaTCevTo8cnHiEQinDp1ikn87t27o3379vjll18UHvf19UVcXBzvjURZSk5O/uRj0tLS1PJF+8aNG7JRu+r+cv/1119j6tSpcHNzU3hcIpFg7dq1uHnzptrWpE42NjZYunQpBg0ahDdv3sDIyAiXL1/Gt99+C6CokauDgwNSU1OZrUHTEj6q3uEjJOHh4QgLC5MlPCwsLDB8+HA4OTnxui51JHzi4uLg7u6OxMREWfJbJBKhRYsWkEgk+O6775jFFor8/HwEBgYqfA1MmTJF6U5QTcd3sgPg/3NQCGPR+cZ30u1TNm3ahO3bt+Py5cu8xCeEmjYTQiqs+I+nIhkZGQgLC0NeXh6z+BMnToSzszMaN24MT09PaGlpASjaXbN582YEBgYqbVhZWRTv6Cjt3bt32LVrFyQSCW7cuKGWk2xbW1vevkTeu3cPdnZ2So/b2dlh4sSJalyReo0aNQre3t64desWTp8+DWtra1myByhq6N2yZUseV8gfdU8qU6SwsBBHjx6FRCLBoUOHmMZRVNp469YtDBs2jHlp46d2M7IsKQSKntMff/wRNjY22LlzJ2xsbMBxHJKSkhAYGIgff/wRsbGxaN68OdN1APwl3XJycmBvb4+//voLdnZ26Nq1q6y81dfXF3/88Qeio6NRs2ZNZmvIzs7GihUrEBERgcePH0MkEsHc3BxOTk7w8fGBrq4uk7hCaJZbPJ1P2W3WAgMDyz3u7e2NOXPm4NixY2pakfplZGTIppNWr14durq60NPTkx3X09PD+/fvmcWvaFkbIbxRd9MgQkjl8vHjR27t2rVcgwYNuGbNmnFhYWFM482ZM4cTiUScvr4+Z2try7Vp04bT19fnxGIx5+vryzS2EJ06dYobMWIEp6Ojw1lbW3P+/v7ctWvXmMVLS0uTawQ7fPhwbuDAgbJ/Tk5OammUWqdOHS4+Pl7p8YSEBK5OnTrM18GXgoICbu7cuZytrS3Xu3dvLjExUe64k5MTFxQUxHQNIpGIW7p0Kbdu3Tpu3bp1XM2aNbl58+bJbi9ZsoRpw96QkBAuMDBQ7r6ff/6ZE4vFnFgs5mxsbLgnT54wi6/I3bt3OT8/P+7LL7/katasyQ0YMIBpvNWrV3N169bljhw5UubY4cOHubp165b5HalScZPk8v6xfA04OTlxAwcO5AoLC8scKyws5BwdHZk3kS8oKOCGDh3KiUQizsrKihswYADn4ODAWVpacmKxmBs2bJjC9anKvHnzuCZNmij8PLxx4wbXpEkTbv78+czi5+Xlcd9++y1Xo0YNztHRkfPz8+N8fX05BwcHrnr16lyHDh24Dx8+MItfHnU0yxWJRFyrVq24Nm3acG3atOG0tLS4Fi1ayG63atWKeePy8sTHx3NGRkZMY/DdMFksFnOvXr2S3dbT0+MePnwou52amsr0OVD22aevr8+1a9eO27dvH7PYhFQElXQRQv6zXbt2ISAgADk5OZg7dy48PDxQrRr7jYNxcXHYtWuXXK+E4cOHMx19KyQpKSkICQmBVCpFdnY2hg4diq1btyI+Pp75lexVq1YhPj4eO3fuBFB05axXr16yq2l//fUXnJ2dsWDBAqbr+Omnn9CkSRNs2bJF4fEJEybg6dOnOHr0KNN18CUrKwu1a9fmdQ1mZmYVupLNapdHx44d4eHhgbFjxwIAIiMj0b9/f4SEhMDGxgYTJ05E8+bNERQUxCR+sZycHOzbtw8SiQSxsbEoKChAYGAg3NzcmD9HVb20sUGDBjh+/Djatm2r8Pjff/+Nvn374vXr18zWwHc/MUtLSyxfvhyDBw9WeDw8PBz+/v6y8ltVW7duHZYvX45z587ByspK7tjt27fRrVs3+Pv7Y9KkSUzil0cdzXIXLlxYocfNnz+f2RrKw7p/jBAaJovFYrRs2VL2/TMhIQHW1taoXr06gKKSx1u3bgmmvJgQteM54UQI0UDHjx/nWrduzenr63OLFi3isrKy+F5SldGnTx9OT0+Pc3Fx4f78808uPz+f4ziOq1atGnfr1i3m8du1a8cdPXpUdrv0qOuIiAjO1taW+TouXbrEaWtrc0OGDOEuX77MvXv3jktPT+f++usvzsnJidPW1uYuXrzIfB18MTMz486dO8f3MnhVt25dLiEhQXZ7woQJ3KBBg2S3z5w5w5mZmTGLf/nyZe7nn3/m9PX1ubZt23Jr167lUlNT1fZe5DiOq1mzJpecnKz0+OPHj7maNWuqZS0V0bdvX+758+cq+3k1atQodxfXkydPuBo1aqgsniKtWrXiJBKJ0uNBQUFcy5YtmcXn+3fQtWtXbuPGjUqPr1+/nuvatSuz+OW5e/cuZ2hoyEtsZS5evMjl5uaqLR7rsehdunTh3NzcuKdPn3KLFi3iDA0NudmzZ8uOL168mGvdujWz+BzHcQsWLKjQP0KqKurhQwipsLi4OPj6+iI2NhYTJkzAyZMnUb9+fbXFf/LkSYUep2xse2UQHR2NyZMnw9PTExYWFmqP/+DBAzRr1kx228rKSnYVDSjq81Q8pYWl77//Hnv37oWHh4dsFHmx4quMnTp1Yr4OvgwZMgR2dnaYNGkSli1bhho1avC9JIWePXuGRo0aMfnZOTk50NfXl92OiYmR2+nStGlTpk2rv//+e0yaNAlxcXFldjaoi46ODtLT05V+5mVkZEBHR0fNq1Lu/PnzKp0cZ2Zmhri4OKWNeS9fvqy075mq8N1PTF9fH69evVL6O0hNTZV7n6haYmIiunXrpvR49+7dsWjRImbxyxMdHQ1LS0teYivTp08flU4L5Lt/TEJCAn777Tc0btwYvr6+WLBgAYYNGyY77uzsjBUrVjCLD3z+7qlLly6hbdu2Kv27mZmZibt378LKygq1a9fGtWvXsHbtWuTk5MDR0REjRoxQWSxCPhclfAghFdahQwfo6OjA09MTZmZmShskT548mUl8ZSUkHMfJ7heJRMjPz2cSXwguXLgAqVSKtm3bwtraGiNHjpT7csXa+/fv8eHDB9ntK1euyB3Pzs5GYWGhWtYycOBA9OrVC1FRUXKjgHv27MmsSahQrFy5EoMGDYKbmxsiIyOxY8cOfPPNN3wvSyY1NRVLly5FUFAQs9HwpqamuHr1KkxNTfHmzRvcunULnTt3lluDgYEBk9hA0dRCiUSCV69eYeTIkejVq5dam7UCRWVtW7ZsUVrauGnTJnTs2FGta1KnYcOGYfr06bCysirTpPzmzZvw8fHB6NGjma6B76Rb9+7dsWzZsjKJ72K//PJLuQmZ/1V6ejrq1aun9Hi9evXw7t07JrH5Tnb8F5yKO2k4OjoqvL94LHpISAjTseh8N0z+L1SddPtUWVtERATev3/PtKyNkPJQwocQUmFNmjSBSCTCwYMHlT5GJBIxS/hcv35d4f0cx2HPnj1Yv349731NWOvYsSM6duyIdevWYc+ePZBKpZg+fToKCwtx4sQJmJiYyH3ZUrWmTZvi2rVrSidAXblyBebm5szil6arq4uBAweqLZ6QdOjQAdevX8fcuXPRqVMn2Nvbl+mhFRERwSx+eno6vL29ER0dDW1tbfj5+WHixIlYsGABfv31V7Ro0QJSqZRZfL4nlUVHR+Pp06cIDg6Gp6cncnJyZMlXdSV+/P390a1bN/z777/w8fGRTelKSkrC6tWrcfjwYZw5c0Yta+HD7NmzcfLkSdja2sLe3h42NjYAinadnDx5Eu3atcPs2bOZroHvpNv8+fPRvn17dOjQAdOnT4e1tTWAot9BYGAgEhMTERsbyyx+YWGhbGKmImKxmFnvFL6THUKgrgssyvA9pey/UHXSbe7cuRgyZAgWLlyI4OBgDBs2DBMnTsSyZcsAAEuWLMGmTZso4UN4Q02bCSEa7eTJk/Dz88Pdu3cxffp0+Pj4VPqkT2l37tyBRCLBjh07kJ6eDnt7+0+OS/6v5s2bh9DQUMTFxcHIyEju2IsXL9C+fXuMGjUKS5YsYRK/2Pr16yv0OFbJR6HIyMjApEmTEB4ejsGDB5dJ+AQHBzOL7eXlhSNHjmDYsGGIjIxEUlISevXqhdzcXMyfPx8//PADs9hA0YnO/Pnz8eeff8LIyAhr1qyRnfADRWVvvXv3hru7O9N1FDtx4gSkUikOHToEExMTODk5wcnJifnOq4MHD8LDwwNv376Vu79OnTrYtm2b0ma+fNDT00N8fLzKrqwDwIcPHxAYGCgbiQ4U7fRzdnbGtGnTmJc7xsTEoFu3bnB0dCw36cayxDQ2Nhbu7u5ISkqSnWxzHAdra2sEBQXh+++/Zxa7dMPc0qhhrjwW7wE+aWLDZFU/B4aGhoiNjYW1tTU+fPgAHR0dXLt2Da1btwYA3L9/H23atEFmZqZK4hHyuSjhQwipsNOnT2PixImIjY0t0xPg3bt3+P7777F161Z06dKF+VquXr0KPz8/XLhwAePGjUNAQAC++OIL5nGFrKCgAEeOHIFUKmWW8MnMzET79u2RkpKCkSNHwtLSEiKRCLdv38bOnTvRqFEjxMXFMd1lBKBCu4hEIhEePnzIdB18io6Ohru7O4yNjREaGiq7sq8upqamkEgksLOzw8OHD9GsWTNMnjwZa9euVUt8IUwqUyQtLQ07d+6EVCpFQkKCWk503r9/rxGljZXtZLeYUJJu169fl3sN2NraMo8p9ClVQsPiPcBn/xhNfP5V/RyIxWKkpqbKvoOW/vkvX76EsbGxoJJepIrhqVk0IUQD9e/fn1uzZo3S4+vWreMcHR2ZruHevXvc0KFDOS0tLc7FxUVuQhRRj7dv33Ljx4/n6tSpw4lEIk4kEnF16tThxo8fz/377798L69K8PDw4GrUqMEtXLhQNqlN3apVq8Y9e/ZMdltHR4e7efOm2uLzPanMxMSEe/Pmjez2hg0buHfv3sk95urVq+peVhkpKSl8L0Gm9FQ/FnJycriQkBBu06ZN3N27d5nGKik7O5uLiIjgVqxYwa1YsYI7ePAgl52drbb4mkLVU6oyMjK4K1eucJmZmRzHFb3nRo4cyTk5OXE7d+5UWRxV0dPTU+l74Ny5c5yenh4nEom4unXrclFRUZyenh5nbW3NtWjRghOLxdxvv/2msnj/K3VPKVNE1Z9DYrGYe/Xqley2np4e9/DhQ9nt1NRUTiwWqyweIZ+LdvgQQirM1NQUkZGRcmUTJd2+fRs9e/as8DStz+Xl5QWJRILu3bvjl19+UcvVS6Icx3F4/fo1AKBBgwYK6/ZZTMMAihrmRkREwNDQUKU/V1O0bNkS27dvV1guVFhYiKNHj0IikeDQoUPM1qClpYXU1FQ0aNAAQNFVzYSEBLX1cJo1axbWrl3L26Sy0ld19fX1VdoI9H+ljsbZbm5uWLduXYV39C1fvhyenp4qe9/OnDkTHz58wLp16wAUlXe1a9cOiYmJ0NXVRX5+Pk6cOFGpG1dPnz69Qo9bs2YN45VUjCrfJ59qlpuUlIStW7cy7Z3y5MkTmJiYVLhvjap3l3Tt2hUWFhay/jFr1qyBp6enXP+Y/fv348aNGyqJ978SwuekqtegiWVtpGqhhA8hpMJq1qyJf/75R24sd0n3799Hq1atmJ1ciMVi1KxZ85OlK9euXWMSn3w+Vl/uSp9sVzUfPnyQfZksdu/ePUilUoSGhiItLQ29evVimvARi8Xo06ePLNFy5MgR9OjRA7Vq1ZJ7HMvG0bGxsXBzc4NIJFL7pLJPbeNXh4o0zp4+fTpcXFyYxNfS0sKLFy94ex+2bNkSy5Ytg4ODA4CinlUzZszA9evX0aRJE7i5ueHVq1c4evQoszVcvnwZb9++RZ8+fWT3bd++HfPnz0d2djYcHR2xYcMGZgnJ7t27y92+ePEivv32W7nJYCKRCKdPn2YS/3Op8n0ihGQH3+8BTesfw+Jzku+kmyaWtZGqhaZ0EUIqrFGjRrh586bShE9CQgK+/PJLZvHpj6XmoWsKbBQne3JycrBv3z5IJBLExsaioKAAgYGBcHNzY97fpvS4a1dXV6bxFOF7Uhnf5syZg/Pnz2P06NGIjIzEtGnTEBkZidzcXBw/fpx542y+399PnjxB8+bNZbejo6Ph5OQEU1NTAMCUKVPQt29fpmtYsGABunXrJkv43Lx5E+7u7hgzZgxsbGywatUqGBsbY8GCBUzil57Cpqenh927dwtmpxlLCQkJ+O2339C4cWP4+vpiwYIFskl5AODs7IwVK1YwXQPf7wFNHIuuaubm5p+VdFN18utzv5uy2vlMiDKU8CGEVFjfvn0REBCAPn36oGbNmnLHcnJyMH/+fPTr149ZfEr4kJIyMzPLvA5LK91cvLKIi4tDUFAQ9u7dC0tLS7i6uiI8PByNGzeGnZ2dWpoZf+4EsJSUFBgbG0MsFqt0HXl5eXj16hVEIhEMDAyUTgtiISgoSPa7zs/PR0hICOrXry/3GJaT4o4ePYrg4GDY2dnBy8sLzZo1g6WlpdoaZwPqG0GviFgsljvhjo2Nxbx582S3DQ0NkZaWxnQNN27cwOLFi2W39+zZg/bt2+P3338HAJiYmGD+/PnMEj5VGSU7NHMsuqrxnXT7XH369OG9rI1ULZTwIYRU2Ny5cxEREQFLS0tMnDgRVlZWEIlESEpKwqZNm1BQUAB/f3++l0mqCEtLS6XHOI6DSCSqtDXz33//PSZNmoS4uDhYWVnxvZwKad68ucq/5JacVHbt2jW1Tipr0qSJ7KQeAIyMjLBjxw65x4hEIqYJn+fPn8t2uDRt2hQ1a9bEuHHjmMVTpHhSX3lKT69SFWtraxw5cgTTp0/HrVu38OTJE7kSp+TkZDRs2JBJ7GJpaWlyMc6dO4fevXvLbn/33Xd4+vQp0zVUVUJJdpRM/CrD6nOA4zj8+OOPskT3+/fv0b9/f7n+MURYNC1BRTQfJXwIIRXWsGFDxMTEwNPTE7Nnz5b90RKJROjVqxc2b97M9Mt1mzZtKvRljnr4VA379++XXd2tanr06AGJRIJXr15h5MiR6NWrl+Cv6qr6S+748eMRGhqKOXPmwN/fH1paWir9+Z/y+PFjtcZTpLCwENra2rLbWlpaZXoosbZw4UIYGBioNWaxmTNnwsXFBUePHsWtW7fQt29fuabhx44dQ7t27ZiuoWHDhnj06BFMTEzw4cMHXLt2Ta6nR2ZmptxzVNWp8nNKKMmOrVu3lvv5wzLxW3rn84ABA8o8ZvDgwUxi/xes/k7xmXQjROgo4UMI+SympqY4duwY0tLScP/+fXAcBwsLC9SpU4d5bEdHR+YxiGqxTEJ06tSpyjZtjo6OxtOnTxEcHAxPT0/k5OTIelcIPfGjKpcuXUJMTAyvk8o+R6tWrXDs2DGYmJio7GdyHIcxY8bIekHk5uZiwoQJam2c7ezszNv7cPDgwTh27BiOHj2Knj17YtKkSXLHdXV14eXlxXQNvXv3hp+fH1asWIFDhw5BV1cXXbp0kR1PSEjAV199xSx+QkKC3G2O43D79m1kZWXJ3f/1118zW8PnUGXiVyjJjitXrvD2HuC7f8znNkxmtbuFz6QbIUJHU7oIIZUWNcZTPb6nYRSryJSu/Px8tfZz4dOJEycglUpx6NAhmJiYwMnJCU5OTmqdWvUpqn4tCGFS2edg8V4YO3ZshR73uf2WKorvCUWfy8vLC4sWLSrTZ+l/8fr1awwaNAiXLl1C7dq1ERoaioEDB8qO//jjj+jQoQOWLl2qspglicViiEQihSfSxfdX5vLWz8HiO4GmvQdUPTlTCP//mja1k4+JjqRqo4QPIaTSYjUSvCoTwpc7oGgqx5UrV1CvXr0yxxITExEUFIRdu3bh5cuXPKyOP2lpadi1axckEgkSEhIEdZLH6ksun5PKPkdl/JKvaSdaLP8mvHv3DrVr1y6zy+Dt27eoXbu2LDmp6ublycnJFXpc8eQyVXvw4AGWLl0KqVQKoKi3VcndRVpaWrh48aIgeo2xeP417T2g6s8hIfz/C+V7SUXRd1OiblXj0ichpEqifLbqCeV3+ujRI7nbWVlZ2LNnDyQSCf7++2906NABfn5+PK1OPQoLCxESEoKIiAg8fvwYIpEI5ubmGDx4MK5evYobN27wvUQ5qi41E8KkMiFITk5GdHQ0Pn78iG7dusmNKWetsLBQ9t/p6em4f/8+RCIRvvrqKxgaGqptHRXF8vNLWR+j0n3GVN28nFUip6I2bNgAIyMj2e20tDQEBATITr737t2LwMBAbN26la8lyrB4/ufPn19lPmuEiu/vJUIpayNEGUr4EEII0VgXL15EUFAQDhw4AHNzcyQmJuLcuXPo1KkT30tjiuM4ODg44NixY2jdujVatWoFjuOQlJSEsWPH4uDBg4IpZSqm6i+5mjipTNXOnz+Pvn37ykZPV6tWDaGhoXBxcVHbGh4/fgxvb29ERUXJNfLv3bs3Nm7cCDMzM7WtRROo+n3w/v17zJw5E4cOHcLHjx9hZ2eH9evXq7RsrTwnT57Ehg0b5O4bPHiwLKFlZmam9slx6jRw4EDcv3//k48TSg8lFvhumMx30s3c3PyzdhhlZmYyXhEh8ijhQwgh5LPw/eUOAFauXAmpVIqsrCy4uLjg4sWLaN26NbS1tdXSQJxvISEhOH/+PE6dOiU3hhoATp8+DUdHR2zfvh2jRo1S+9qSk5ORnZ0Na2trubKVxMREGBsbqyyOJk4qU7V58+ahe/fu2LZtG3R0dDB79mzMmjVLbQmfp0+fokOHDtDW1sbixYthY2MjSzxu2bIFHTt2xN9//43GjRurZT1V0fz58xESEoIRI0agZs2aCAsLg6enJ8LDw9USPzk5WW4y2rhx4+R2O5mZmSElJUUta+GDra1tle+hxHfDZL6TbrRjhwgd9fAhhFRalbFnBt/EYjEaN278yS93Dx8+ZLqOatWqwdfXF4sWLZJbi7a2NuLj49Va1sKHnj17okePHkrL1pYtW4Zz584hKiqK2RqKGyNPnTpVdp+HhwckEgkAwMrKClFRUSqdSlVa8aSy4OBg2aSyzZs3IyEhATY2Nszi/hcsPo/q1q2L8+fPo2XLlgCA7Oxs6Ovr482bN2pJfLq5ueHBgweIiopCzZo15Y7l5OSgd+/eaNasmew1wTch/E1Q9Rq++uorLF26FM7OzgCKSh07deqE3Nzccj+nVcXAwAAnTpxAu3btFB6Pi4uDnZ0dMjIymK/lU1g8/3z3UPpcqu4fI4QePnw3LhfC74CQ8tAOH0JIpVXVrvarC58jaIstWrQIISEh2LFjB1xcXDBy5EjZSW9VkJCQgJUrVyo93qdPH6xfv57pGrZu3QoPDw/Z7cjISAQHB2P79u2wsbHBxIkTsXDhQgQFBTFbg4mJCQICAhAQECCbVFatWjUMGDCA+aSyHj16ICIiosK9arZt24aGDRuqdA3p6ely78VatWpBV1cX6enpakn4REZGYt++fWWSPQCgo6ODxYsXyxIRhI2nT5/KjYFv164dqlWrhufPnzNNthZr0aIFTp48qTThExUVJZjPZhbfCfhO5PDdP0YI37NK9/TjgxB2PhOiDCV8CCEag+8vNkQYX+4AYM6cOZgzZw7OnTsHqVSKDh064KuvvgLHcUhLS+N7ecy9ffu23ORBw4YNmf8e7t69i7Zt28puHz58GA4ODhgxYgSAol1GFR0brgr29vawt7eXm1S2YsUKZld1z549iw8fPlT48cOHD2eyjsTERKSmpspuF5dUlewTwaqU4d9//y23R0/Tpk3x77//MokNFCV+fXx8oKurW6HHu7q6Ql9fn9l6KkLVn6EFBQWyCWDFqlWrhvz8fJXGUWbs2LGYOnUqWrdujZ9++knu2JEjR/DLL79g7dq1TGIL6TvBvXv3cPjwYbkG+o6Ojsx3k/HdP0YI37P4TroB/Je1EVIeKukihGgMTRu9WRkJdetyZmYmdu3aheDgYFy9ehXt2rWDk5MTpk+fzvfSmNDS0kJqaioaNGig8PjLly9hbGzMtG+Erq4ukpKSZF+2W7duDTc3N0yZMgVA0cmYlZUVcnJymK2hvEllI0eOxI0bN5jt8BHCe4HvUgZzc3Ns3boVvXr1Ung8MjISEyZMwOPHj5nE18S/CSzGYvfp0wc1atSQ3XfkyBH06NEDtWrVkt0XERGhkniKuLi4YO/evbC2toaVlRVEIhFu376NO3fuYPDgwdi3bx+TuEJ5/pcvX46AgAAUFhbiiy++AMdxeP36NbS0tLBs2TL4+Pgwi83359DChQsxc+bMCiddWeIr6cb3c0DIp9AOH0KIxqD8NP/4noahjJ6eHiZMmIAJEybg5s2bkEgk+OWXXyptwofjOIwZM0buJK+kvLw85mswNTXF1atXYWpqijdv3uDWrVvo3Lmz7HhqaqrSUdWqIIRJZZmZmQrLmUpiuaOE71KGAQMGYObMmfjmm2/KJB9fvXoFX19fODo6MosvhL8Jn5t0UHXz8tGjR5e5z9XVVWU/vyLCwsIwYMAA7NmzB3fu3AEAWFhYICAggGlJnxCe/zNnzmDu3LmYN28epkyZIiulfPv2LdauXQs/Pz+0a9cOXbt25XmlbPDdMLmYsqSbn58f86SbUHY+E6IM7fAhhGgMuorCvydPnlTocU2aNGG8kvJlZ2fjr7/+gp2dHa/rYKWipVLBwcHM1rB8+XKsX78eXl5eOH36NF6/fo1//vlHdnzt2rX4888/cfLkSSbxg4ODMWXKFBw+fFjppLKNGzcym1RWvLtGGSFO5/Hy8sKiRYtUNrI7LS0N7du3R2pqKlxdXWFtbQ2gKKmxe/duGBkZITY2FnXr1lVJvNLEYjFevnypdKebOmja36WUlBQYGxvLTdBjqaCgAEeOHGGS+BPC737YsGEwNDTEtm3bFB738PBAZmYmwsLCmMQXi8VYsmQJb/1j+N5lCBQl3ezs7JQm3ZYtW4bTp08zS7oJ4XVISHko4UMI0Rh8f7EhkKtRL/7zUfKkVygnufHx8fjmm294X0dlVlhYiPnz5+PPP/+EkZER1qxZIzcZa8iQIejduzfc3d2ZxOd7UplYLMaBAwc+mcz44YcfmMT/L1Q9oQcoSvrMmTMHe/fuRXp6OgDA0NAQQ4cOxdKlS1GvXj2VxSpNLBajZcuWqFat/A3r165dY7oGTTrZY/EaUOT27duQSqWyaX6f0++qooTwncDc3Bw7duyQ291Y0oULFzBq1Chmu/H4npwphCllfCfdhFTWRogilPAhhGgMvr/YkKJmoI0bN8aYMWPQv39/pSdarVu3VvPK5FHCh72srCxey/uMjIwQGRkJW1tbhcevX7+OPn36yDU0ViVNO9EH2I4lLy6hAIAGDRqopcxBLBZjxowZn3wdzp8/n+kaQkNDP1m+6ODgwGwNn4PlayA7Oxt79+6FRCJBbGwsunfvDmdnZzg6OqpsV1lJQvhOoKuri7t376Jx48YKj6ekpMDCwoJZLzNN/BxSNb6TbgkJCRV6HOuyNkKUoR4+hBCNIoSR4FVZSkoKQkNDERISgq1bt8LV1RXu7u5yOztI1dCqVSuEhoby1ptCCJPKyP8TiUS8fDbPnDmT978JivrolCSEXY8s/fXXXwgKCsK+fftgYWGBESNG4PLly1i/fj2aN2/ONDbf3wlyc3PLTEkrSVtbm8nupmJC6R/DV8NkoGhIQXnTAs3NzZkl/gHA1taW97I2QspDCR9CiMYQyhebqszIyAi+vr7w9fXFxYsXERwcjPbt26N58+Zwd3eHu7u72npDEH4NGTIEdnZ2mDRpEpYtW6a0gTQrBQUF5ZbyaGlpMR1NbWpqWu7Ogqqge/fun/xcFolEOHXqFJP4QvmbUJV3WDRv3hzv37/H8OHDcfnyZVmCR1mppSoJ5fkPCgpSustM1WPQSxNCoQafDZMB/pNufDfPJ+RTKOFDCNEYQvhiQ/5f586d0blzZyxbtgwuLi6YMGECBg8ezKxBa0l//PFHucfpCxh7K1euxKBBg+Dm5obIyEjs2LGD2Qh0RfieVEavMSgtpwOAjIwMhIWFMX0ehPA3QShJB77cv38fzs7O6N69u9p3egrh+W/SpAl+//33Tz6GFb4nZwplShmfSTeW/YkIUQVK+BBCNAbfX2yIvJiYGEilUoSHh8PKygqbNm2CoaGhWmJXZOJLVT8RU4cOHTrg+vXrmDt3Ljp16gR7e/syu24iIiKYxP5UGQ0AZhO6AKBHjx6ffAzL3S1CEBgYWOa+/Px8bNq0CUuXLkWjRo2wePFiZvEfPXrE64QuQBhJh8+h6s/FR48eISQkBJ6ensjJyYGLiwtGjBihls9fIXwnePz4Ma/x+R6LvnXrVowbNw4LFiyQu79u3bpYtGgRUlNTsWXLFqYJH76TbsX4LGsjpDyU8CGEaIyxY8fizZs3n3wc3yPBK7MXL15g+/btCA4ORlpaGkaMGIGYmBi0aNFCresoLCxUazyiXF5eHl69egWRSAQDA4NPTkxSFZYj5yuivMbk6tjd8l+4urpCX1+f2c/ftWsXAgICkJOTgwULFsDDw4Pp6yE0NLRCjwsICGC2htGjR0NHR4fZz1c1VSeoGjVqBH9/f/j7++P06dOQSqXo1KkT8vPzERISgnHjxsHS0lKlMYvxnewQAr77x8TFxWHHjh1Kj48cOZJp4h3gP+kG8F/WRkh5aEoXIURjaMpI8MqsevXqMDY2xujRo+Hg4ABtbW2Fj6vMX7DJ/4uOjoa7uzuMjY0RGhoKa2trvpfEq5K7WwwMDLB48WI4Ozvztp6IiAgsWLCgwlNk/qvIyEj4+fnh0aNH8PHxwfTp01GrVi2mMQGgTZs2So+JRCLcuXMHubm5lfpvgpaWFl68eFHhHkJPnz6FsbEx0/5T7969w65duyCVSnHt2jW0bNmSyWtQLBbz3iy3b9++CAsLk01pW7p0Kby9vWW7Xf/991906dIFiYmJTOLzPRad7yllQnDmzBnY2dkpLWtbtmwZTp8+zduAA0Io4UMI0RiaMhK8MivZkLk42Vb6z4g6km7bt29XeL+BgQGsrKyqfOJBHcaPH4/Q0FDMmTMH/v7+Vb6BccndLXPnzmW+u6XY77//jujoaGhra2PKlClo3749Tp8+jRkzZuDOnTsYOXIktm3bxiR2XFwcfH19ERsbiwkTJsDf35/J+O3PdePGDfj5+eH06dNwc3PD1q1bmcUqTjqURyQSMWsgLvSx3Ddu3IBUKsX69etV/rP5TnYAZRNu+vr6uHHjhqyM5+XLlzA2Nq60ScdPvf7U8f/Pd9Jt2LBhMDQ0VPo56+HhgczMTISFhTGJT8inUEkXIURj0Ehw/lWkUa06RmFPmTJF4f1ZWVkoLCxE3759sXv3bujp6TFfS1V16dIlxMTEKGzUXFhYiKNHj0IikeDQoUPqX5wa8bW7BQB+/fVXzJkzB19//TWSkpJw+PBh+Pv7Y82aNZg0aRK8vb2ZJmA6dOgAHR0deHp6wszMDLt371b4uMmTJzNbQ0mPHj3CvHnzsHfvXgwaNAi3bt2ChYUF05gRERFKEz4xMTHYsGGDxvX5UaV69eohKyuLyc8WQrPc0s8tX881n/1j+GyYDABRUVFy5bMrVqyAi4uLLOGTn5+PO3fuMIsvhLI2QspDO3wIIRqpeCR4eHg4jQQXgOIt/BKJBDdu3ODtamZhYSGuXr2KcePGwd7eHr/++isv66gKPnz4UGYU7r179yCVShEaGoq0tDT06tWr0iZ8hLC7xcbGBjNnzoSbmxvOnj2LHj16oEePHti/f79aGqibmZlVaHfLw4cPma7jzZs3WLhwIX777Td07twZv/zyC7777jumMctz+/ZtzJ49G0eOHMGIESOwePFiZr3lxGIxQkNDZbsblHFwcGAS/1Pi4+PxzTffMP2bwGeyo/QOFz09PcTHx6t1h4+y/jFaWlrM+8dU5DMAYDvVkO/ngMraiNBRwocQotFevnwJFxcXnDt3Dq9fv1bLSHDy/4qbdEZERMDU1BSDBw/G4MGDy+2toQ4nT56Et7c306t6pEhOTg727dsHiUSC2NhYFBQUIDAwEG5ubrxP0GFJLBZDR0cH48ePh5mZmdLHsdzdoquri9u3b8uSCTVq1MD58+fRvn17ZjGFJDs7G7/++ivWrFmDZs2aYfny5ejZsydv63n+/Dnmz5+P0NBQ9OrVC8uXL0fLli2ZxqzIRQ4+e9uxTvjwmewAikq6UlNTZdPi9PT0kJCQAHNzcwDskw3UP4b/hI8QytoIKQ+VdBFCNBKfI8GrupSUFISEhEAqlSI7OxtDhw7Fx48fceDAATRv3pzv5QEAmjVrhpSUFL6XUanFxcUhKCgIe/fuhaWlJVxdXREeHo7GjRvDzs6uUid7gKJpgCKRCAcPHlT6GJFIxDThk5ubi5o1a8puV69enfcx5eVp1aoVjh07BhMTE5X8vK+++gqZmZmYNGkSXFxcIBKJFDYHZt1E/t27d1i2bBk2bNgAW1tbnDp1Cl26dGEasyQh9/Bh6cyZM5g7d67SZIefnx/atWvHNNnBcRzGjBmDGjVqACh6T06YMEFW1sl6Up8QxqLzTSQSldllVJFdR6rEd1kbIeWhhA8hRGMIZSR4Vda3b19cvHgR/fr1w4YNG9C7d29oaWkxbYr6Xzx48EDp9mqiGt9//z0mTZqEuLg4WFlZ8b0ctRPCKGBA/kSjeBR26dIydfXQ+ZTHjx/j48ePKvt5r169AgCsXLkSq1atkuufoq4pTStXrsSKFStgZGSEsLAwDBgwgFksRdR9YiskQkh2jB49Wu62q6trmcew7N/Cd/8YvhsmA/wn3Zo0aYLff//9k48hhC9U0kUI0Rg0Epx/1apVw+TJk+Hp6SnXDFVbWxvx8fG87/DhOA7Xr1+Hm5sb7OzsqIcPQz179kRsbCz69++PkSNHolevXhCJRIJ5LbB2+vRpTJw4EbGxsdDX15c79u7dO3z//ffYunUr050eQumhU1GlSy3+V0KY0lRc2mdnZ1fupLqIiAhm8fnc4TNo0KByj6enp+PcuXNMkm7m5ubYsWMHOnfurPD4hQsXMGrUKKb9Y/jGd/8YIUwpGzt2bIUeFxwczGwNhAgZ7fAhhGiM/Px8PHnyBIsXL8aSJUsA8DMSvCq7cOECpFIp2rZtC2tra4wcORLDhg1T+zrq1Kmj8EQ3KysLBQUF6N27d5mrvkS1oqOj8fTpUwQHB8PT0xM5OTmy10JV2HWwdu1a/Pzzz2WSPQBgYGCA8ePHY82aNUwTPkLZZcQXIUxpGjVqFK+v99GjR0NHR4e3+J9qFm1gYMBsh8nLly/L7Z9lbm6O1NRUJrE/x/79++Hk5MTkZ+fm5pZpnl+StrY2Pnz4wCQ2IIwpZZTIIaR8tMOHEKIxKnI1Ny0tDba2tuwXU8W9f/8ee/bsgVQqRVxcHAoKCrBmzRq4ubmpZRR6aGiowvv19fVhbW0NGxsb5msg8k6cOAGpVIpDhw7BxMQETk5OcHJyUji2vTIwNTVFZGSk0tfa7du30bNnTzx58oTpOjiOw/379/Hx40dYWlqiWjXhXstT9Q6fe/fuISAgANu2bVO4y8rT0xNLlixRy7QmvhQWFqKwsFDueX/58iW2bt2K7OxsODg4KN0BowoPHz6EmZkZLxMyhdIst3jst7a2NiwtLWX3Hz58GAEBAbh9+zazsiKxWIwlS5aU2z8mICBAbQ2L+ZhSVhEsk25CKGsjpDyU8CGEaDyhjASvqu7cuQOJRIIdO3YgPT0d9vb2+OOPP/heFuFJWlqa7P2YkJBQad+PNWvWxD///INmzZopPH7//n20atWK6Sjex48fY8CAAfjnn38AACYmJjhw4AC+/fZbZjH/F6pO+Hh4eMDQ0BArV65UeNzX1xcZGRnYsmWLSuIpUlBQgFu3bsHCwqLMTpv379/j/v37aNmyJbOEyNixY6GtrY3ffvsNQNEJfosWLZCbm4svv/wSiYmJOHz4MPr27cskfumSnmHDhmH9+vVo2LAhk3gl8Z3sAIDExET069dPdkFqwIAB2LJlC4YOHYr4+HiMGzcOU6ZMUVmj8tL4HovO95SyYnwm3YRQ1kZIeYR7GYgQQj5B0UjwoKAgvpdV5VhZWWHlypVYvnw5jhw5AqlUyjwmx3H49ddfcejQIXz8+BF2dnYICAiQm1hE2CssLERISAgiIiLw+PFjiEQimJubY/Dgwbh69Spu3LjB9xKZadSoEW7evKk04ZOQkIAvv/yS6Rp8fX2Rm5uLHTt2oGbNmli1ahU8PT0RFxfHNK5QnD9/vtyGtUOHDsXw4cOZrmHHjh3YuHEjLl++XOZYjRo14ObmhqlTpyps5qsKly5dwsaNG2W3t2/fjvz8fNy7dw8GBgbw9fXFqlWrmCV8Sl83PnbsGJYvX84kVmlCaJbr5+cHc3NzrF+/Hrt27cLevXvxzz//wNXVFX/++SfzHa98l3Xy3TAZqFjS7c8//2QWXwhlbYSUh3b4EEI0iqKR4Fu3bq0STWLJ/1u+fDnmzp2LH3/8ETo6OoiKisKoUaNkV7kJexzHoX///jh27Bhat24Na2trcByHpKQk3Lx5Ew4ODjh06BDfy2Rm0qRJOHv2LP7+++8yicacnBy0a9cO3bt3x/r165mtwdjYGGFhYfjhhx8AFH0+mpqaIisri9e+Lsrs3r0bAwYMkJ0M/q90dHRw+/Ztpb18kpOTYWNjg/fv36skniJdunSBt7c3nJ2dFR7ft28fNm7ciPPnzzOJX6tWLfzzzz+yHRWDBg1Co0aNsGHDBgBFJ8PdunWTTTRTtU+V9FR2RkZGOHbsGL755hukp6ejbt262LZtG37++We+l6YWQmiY7ODggOzsbEybNk2WdGvWrBlcXV0xbdo05kk3TSlrI1UX7fAhhGgMTRkJTtgLCQnBhg0b4OXlBQCIjIyEo6Mjtm3bViUaBgtBSEgIzp8/j1OnTqF79+5yx06fPg1HR0ds376d6UhgPs2dOxcRERGwtLTExIkTYWVlBZFIhKSkJGzatAkFBQXw9/dnuobU1FRYW1vLbjdu3Bg6OjqfbGarKtu3b6/Q44pfA6rebWNgYIAHDx4oTfjcv39fYVNtVbpz5w46dOig9Ph3332HpKQkZvFr1qwpVzYYGxuLVatWyR3PyspiFl8kEpX5zK1Kn8GvXr1Co0aNAACGhobQ1dWVJWDVge/+MUJomBwXFydLunXu3Bl79+7FzJkz1ZZ0q+rvASJ8lPAhhGiM6OhohSPBSdWTnJyMfv36yW736tULHMfh+fPnsi/fhK2wsDDMmTOnTLIHAHr06AE/Pz/s2rWr0iZ8GjZsiJiYGHh6emL27NmybfwikQi9evXC5s2bmfcxEYlEZXrDiMVitZUUTJkyRekxkUiE7Oxs5OfnM3sNdO3aFRs2bECPHj0UHl+/fj3TKWkAkJ2djYyMDKXHMzMzme4wat26NXbs2IHly5fjwoULePnypdzv48GDBzA2NmYW/1MlPcVYjKXnO9kBlH0PisViaGtrM4tXWlRUlFzZ1IoVK+Di4iL7HRT3tuETy4bJAP9JNyGUtRFSHkr4EEI0hlBGghP+ffjwQa5kRSQSoXr16vTFSo0SEhKUNssFgD59+jAtZxICU1NTHDt2DGlpabh//z44joOFhQXq1Kmjlvgcx8HS0lLuanJWVhbatGkjdxL69u1bJvHT0tIU3v/ixQssXLgQUqkU9vb2TGIDwOzZs9GxY0c4OTlh1qxZsLKyAlA0IW3lypWIiopCTEwMs/gAYGFhgZiYGHz99dcKj1+8eJHpBYp58+ahb9++2LdvH168eIExY8bI9Y46ePAgOnXqxCz+6NGj5W6z6lWkiBCSHaXfg4refwC796AQ+sdUpGEyy4QP30m3irwHKuuFD6IZKOFDCNEYHTt2RMeOHbFu3TrZSPDp06ejsLAQJ06cgImJiVpGghNhmDdvHnR1dWW3P3z4gKVLl8qu9gLAmjVr+FhalfD27dtyd7A0bNhQaUKgsqlTpw6+++47tccVQjlFSZmZmVixYgXWrVuHFi1aICoqSuEOMFVp06YN9u/fDzc3Nxw8eFDuWL169bBv3z588803zOIDRWVqc+fOxffff18m6RMfH4+AgADMmjWLWfzu3bvj6tWrOHHiBIyMjDBkyBC547a2tmjfvj2z+Hy+BoWQ7BDae1Dd+G6YDPCfdKvqrwEifNS0mRCi0WgkeNXUrVu3T9bIi0QinD59Wk0rqnpKj+MtjRpVVh0fPnzAxo0bsWzZMtSvXx9LlixhekW/tJycHERGRsp2WVlaWqJnz55yCWFWPn78iJ49e+LixYuws7ODtbW1rJfTyZMn0alTJ5w4cUKtOw5KKigowJEjR+Do6MhLfJaoWS7/Y9H5bpgMAKGhoRV6XOmdOOrEuqyNkPJQwocQUikUf6mVSqWU8CFEDcRiMfr06SPrW1BaXl4eIiMjK/XJlhCEh4fj0KFD+PjxI+zs7ODh4aG22BzHYfv27QgICEB+fj7mz58Pd3d3aGlpqW0Nn6NVq1Y4duwYTExMVPpzP378iMDAQOzevRv37t2TJZ2GDx+OqVOnonr16iqNVxG3b9+GVCpFaGgo0tLS8OHDB7WvgTW+kx1AUVnjzp07MXr06DINwt+9e4ft27crPKYqpT+Hjxw5gh49esj1j2H5OVzVp5QVq0hZG5WcE75QwocQQojGe/PmDUQiEerVq8f3UqoMIYzjrep+++03TJgwARYWFqhZsyb++ecfzJo1C8uXL1dL/K+//hoPHjzApEmTMHXqVKU7alhPyqooIYwMDwsLg4ODg8pG05eUnZ2NvXv3QiKRIDY2Ft27d4ezszMcHR1Rv359lcfjG9/JDgBYvHgxEhISEB4ervD40KFD0bp1a2YT+/j+HBaLxXjx4oWsvLd27dq4du2aXNKDNb6TbhUpa5syZYrKE82EVBQlfAghhGik9PR0+Pv7Y+/evbJeMXXq1IGzszOWLFkia9xJSGXVqlUrODo6YvHixQCAkJAQTJo0CZmZmWqJX7JHhqISS47jIBKJBLPLSwgJH319fdy4cUOla/jrr78QFBSEffv2wcLCAiNGjICvry8SEhLQvHlzlcURGr6THUBRj6TVq1fjxx9/VHj81KlT8PHxwfXr15mtgU+ld1np6+sjPj5etstKHfhOugmhrI2Q8lDChxBCiMZ5+/YtOnbsiGfPnmHEiBGwsbEBx3FISkrC7t27YWJigpiYGLVNSyKED7Vq1cLNmzdlyYOCggLo6OjgyZMnMDIyYh7/3LlzFXqcOkckl0cICR9Vr6F58+Z4//49hg8fDldXV1mCR1tbG/Hx8ZU64SMEenp6uHXrFpo0aaLw+JMnT9CyZUtkZGSoeWX/j2X/GLFYDAMDA1nCNz09Hfr6+mprmAzwn3SjsjYidDSlixBCiMZZtGgRqlevjgcPHpSZFLVo0SL07NkTixYtQmBgIE8rJIS9nJwc1K5dW3ZbS0sLNWrUwPv379USXyiJnKrs/v37cHZ2Rvfu3WFjY8P3cgSHdbNcLS0tPH/+XGnC5/nz52WSH6rG51h0IZTsPnjwABYWFkqPW1hY4MGDB8ziv3r1Co0aNQIAGBoaQldXlz4biaBQwocQQojGOXToELZt26ZwLLiRkRFWrlyJCRMmUMKHVHpBQUFySZ/8/HyEhITI9WyZPHky0zU8e/YMBw4cwN27dyESiWBpaYlBgwbJToIIO48ePUJISAg8PT2Rk5MDFxcXjBgx4pNTDCsLPpMdANCmTRscOnQIHTp0UHj84MGDaNOmDbP4fI9F53PyVTG+k24ikUju54vFYt6m8hGiCJV0EUII0Tg1atTAgwcP0LhxY4XHU1JS0KxZM+Tm5qp5ZYSoj5mZ2SdP7EUiER4+fMhsDZs3b8b06dPx4cMHGBgYgOM4ZGRkoHr16lizZg28vLyYxf5clbGkq6TTp09DKpUiIiICubm58PHxwbhx49TaQFedhNAs98CBA3B2dkZgYCA8PT1lE+oKCgqwefNmzJgxA7t372aWdOK7fwzfDZMBoHv37mjfvj1++eUXhcd9fX0RFxeHM2fOMIkvhLI2QspDO3wIIYRonPr16+Px48dKEz6PHj2iiV2k0nv8+DGv8Y8ePYrJkydj6tSpmDFjBr788ksAwIsXL7Bq1SpMmTIFZmZm6Nu3L6/rLKZsV2Bl0aNHD/To0QPv3r3Drl27IJVK8euvv6Jly5ZISEjge3kq5+fnB3Nzc6xfv16W7Pjnn3/g6uqKP//8Uy3NcgcPHoxZs2Zh8uTJ8Pf3R9OmTSESifDgwQNkZWVh5syZTHcYxcXFyfrHdO7cGXv37sXMmTPV1j9m48aNSEhIwKRJk8ocMzAwwIULF5CRkcGsYTIATJw4Ec7OzmjcuLHCpFtgYCB2797NLL4QytoIKQ/t8CGEEKJx3N3dcf/+fZw4cQLVq1eXO5aXl4devXrhq6++gkQi4WmFhPDv33//xY4dOzB16lQmP/+HH35Aly5dsGTJEoXH586diwsXLlS4ufN/kZ2djd27dyMmJgapqakQiURo2LAhOnXqBBcXFybjz/8XLVu2xPHjx9U2ovnGjRuQSqVYv369WuKpk5Ca5cbFxWHXrl24f/8+OI6DpaUlhg8fjnbt2jGNy/dYdL4bJhfz9/fH8uXLoaenpzDppmz3DyFVASV8CCGEaJyUlBS0bdsWNWrUgLe3N6ytrQEUbfHfvHkz8vLycOXKFbWdVBEiFBzHITo6GhKJBIcPH4a+vj5ev37NJJa+vj7+/vtvWFlZKTx+584dtG3bltmY+MTERNjb2+P9+/f44Ycf0LBhQ3Ach1evXuHcuXOoVasWoqOj1TapKjk5WS7pZGpqqpa45Xn69Cnmz58PqVTK91JUju9kx3/h5eWFRYsWyfXY+l/wPRZdSFPK+Eq6CaGsjZDyUMKHEEKIRnr48CG8vb0RHR2N4j9lIpEI9vb22LhxI5o1a8bzCglRn8ePH0MqlSIkJATPnj3DiBEjMGrUKHTv3l1W4qBqtWvXRkJCgtJ+NA8fPsTXX3+NrKwsJvG7d+8OIyMjhIaGltnp9+HDB4wZMwYvXrxg1rujWGBgINasWYPnz5/LfRYZGxtjxowZzHZYVUR8fDy++eYbFBQU8LYGVvhOdvwX+vr6uHHjhsp6OPHdP8bQ0BCRkZFKm1bHxsaid+/eSE9PZxL/v1B10m3x4sVISEhAeHi4wuNDhw5F69atmZa1EVIe6uFDCCFEIzVt2hTHjx9HWloa7t27BwBo1qwZ6taty/PKCFGPvLw8REREICgoCDExMejTpw/WrFkDFxcX+Pn5Md/Z0qJFCxw+fBjTpk1TePzQoUNo0aIFs/iXL1/GlStXyiR7AKB69eqYM2cO86v7ixcvxq+//oo5c+agV69ecruMoqKisGDBAmRlZWHu3LlM11EVFe/iKE52ZGVloU2bNoJulqvq6+x894/he0rZf7Fz5074+PioLOFz4MABrF69Wunx8ePHw8fHhxI+hDeU8CGEEKKRkpOTER0djfz8fHTt2pXpiSUhQtSoUSM0b94crq6u2L9/P+rUqQMAcHFxUUt8Ly8veHp6okaNGvDw8EC1akVfK/Pz87Ft2zbMnTsXmzdvZha/Tp06uHfvntLE1v3792W/E1Z+++03hIaGwtHRUe5+Y2Nj2NrawtLSEhMnTqSEDwN8JzuEgO+x6Hw3TP4vVJ10e/DgASwsLJQet7CwwIMHD1Qak5DPQQkfQgghGuf8+fPo27cv3r9/DwCoVq0aQkND1XaiS4gQFBQUQCQSQSQSMSvbKs/o0aNx8+ZNTJw4EbNnz8ZXX30FALJmqZMnT8aYMWOYxf/5558xevRozJ07F/b29mjYsCFEIhFSU1Nx4sQJLFu2jHk51b///qu0hxEAWFpaIi0tjekaqiq+kx1CwHf/GL6nlAmBlpYWnj9/rrSP0fPnz8vsOiNEnaiHDyGEEI3zww8/QF9fH9u2bYOOjg5mz56No0eP4unTp3wvjRC1yc3NxYEDByCRSBAbG4s+ffrA1dUVw4YNw40bN9TWrDg2NhZhYWGy0kpLS0s4OzsrLfNQpRUrVmDdunWyZslA0RV8IyMjTJ06FbNmzWIav1u3bmjcuDFCQkJkO5yK5efnY/To0Xj27BnOnj3LJP6gQYPKPZ6eno5z585Vyh4+fCc7/gs9PT3Ex8errIePUPrH8NUw+b9Q9XPQvXt3tG/fXukkMF9fX8TFxTHvJUaIMpTwIYQQonHq1q2L8+fPo2XLlgCKRjPr6+vjzZs3zEs4CBGiBw8eIDg4GKGhoXj27BlcXFwwZswY9OjRg5fdP+r26NEjpKamAiga162uxr03b95Ez549kZeXJ5sUVrzL6Pz586hRowZOnDjBrOR07NixFXpcZSx/Ekqy43OoOtkglLHoFaXqhsn/haqfgwMHDsDZ2RmBgYEKy9pmzJiB3bt3V/qdTkS4KOFDCCFE44jFYqSmpuKLL76Q3aenp4eEhARBT2ghhLXCwkJERUVBIpHgyJEj0NPTw5s3b5jESkhIqNDjvv76aybxhSIzMxM7d+5EbGysXNKpY8eOGD58uKB2mKSkpMDY2LhSlJhoWrIDADw9PbF48WKVJTyENBa9IlQ9pey/UHXCBwD8/f2xfPly6OnpKSxrU7b7hxB1oIQPIYQQjSMWi3H69Gm5iVzff/899u3bh8aNG8vuq+wnmoSU5/Xr19ixYwemT58OAAgLC4ODgwNq1aqlkp8vFoshEonKbYIqEomYlRNdv34dhoaGsiTvzp07sWXLFjx58gSmpqayhrLk/wnhhFtVhJTs+PvvvxEWFoa7d++ievXqsLKywsiRI5mXVWraWHQWyZbPpeqkWzFNKmsjVQslfAghhGic8k40i+9neaJJiCZS9cl+cnJyhR5namqqknilffPNN1i9ejW6d++OoKAgTJ48GT///DNsbGxw584dBAUFYd26dXBzc2MSX5H8/HycOXMGT548gZmZGbp16yaokjohnHCrilCSHbNmzcKvv/6K2rVro2nTpuA4Dg8fPkROTg6WLl0KX19f5Obm4q+//kL37t1VGlvT+sewfP3xlXT7XEIoayNVC03pIoQQonEePXrE9xII0TiqvsbHKpFTUXfu3JFNBtu8eTPWrl0LDw8P2fHvvvsOS5cuZZrwmTx5Mnr16oWffvoJKSkpsLe3x71791C/fn28efMGzZs3x/Hjx9GoUSNma6iq2rRpg0OHDilN+Bw8eBBt2rRhuobQ0FBs2LAB69evx/jx46GtrQ0A+PjxI7Zs2QI/Pz+Ym5tjy5Yt+PHHH1We8NHEsegsKEq6nThxAqtWrWKedPtcO3fuhI+PDyV8iNpQwocQQojG+dwTTbqiRggbGRkZsh41x44dQ35+vuyYlpYWfvrpJ2axdXR08Pr1azRp0gTPnj1D+/bt5Y63b9+eeXJ4//798PT0BADMmDEDjRs3xoULF1C/fn28ffsWo0ePxtSpU5U2Fib/nRCSHZs2bcKyZcswceJEufu1tbUxefJk5Ofnw8XFBba2tvD29lZ5fBqLzn/S7XNRcQ1RNyrpIoQQUulVpr4VhPxXqi6n+PPPPzFv3jxZU1w9PT1kZ2fLjotEIuzdu5fZCefIkSNRo0YNBAUFYejQobCyssLixYtlx5cvX46wsLAKN5f+L3R0dJCYmAhzc3OYmJjgwIEDcj07/vnnH3Tv3h2vX79mtobPUZlKugD+m+XWqlULN2/eVPr7fPjwIZo1a4a3b9/C0NCQ2To0pX8Mi9dfu3bt4OLigmnTpik8vmbNGsycORO2trY4efIk75M8K9t7kAgf7fAhhBBS6dG1DUJU77fffiuzs+H+/fuyE5mVK1dCKpUyS/isWLECnTp1wg8//IC2bdti9erVOHv2rKyHT2xsLA4ePMgkdjFLS0vExcXB3Nwcenp6ZRoEZ2ZmorCwkOkaPodIJOJ7CSq1dOlSDBgwQC7Z0bVrV7UlO7S0tPDhwwelxz9+/IjatWszTfYARUmPivz/8r3b1dXVVeVT627duoUBAwYoPe7o6AgfHx+cOnWK+fNAiBBp/kxGQgghhBCidgkJCWjdurXS43369MGVK1eYxTc2Nsb169fRsWNHREZGguM4xMXFITo6Go0bN8alS5fQt29fZvEBYNq0afDx8cHZs2cxe/ZsTJ48GadOncLz589x5swZjB8/HoMGDWK6hs9RGZPf7dq1w7p163D06FEcO3YMa9euVZj88PLywps3b1Qa+9tvv8WuXbuUHt+xYwe++eYblcb8X+zcuZPJ1LK///4b06dPR79+/TBo0CDMnj0biYmJZR63ZcsWlSebhJJ0I0SoaIcPIYQQQkgVYGpqKutvoQqpqamoV6+e7PaZM2dgYmIiu127dm28e/dOZfEUMTQ0xC+//FKh0p2UlBQYGxtDLFbd9c4xY8bg7du3+Omnn8BxHAoKCtCzZ0/ZcQcHBwQGBqosXkUlJycjOzsb1tbWcv+/iYmJMDY2Vvt6hIBFs9wZM2bA0dEReXl5mDFjBho2bAig6L2xevVqrF27FhERESqL979ikfDju2FycdKtZDlnSUJLuhGibpTwIYQQQgiphF68eIGlS5di48aNAIr6yahS3bp18eDBA5ibmwMA2rZtK3f83r17qFu3rkpj/i+aN2/OpJfX9OnT4ebmhhMnTuDhw4coLCzEl19+iU6dOsHCwkKlsUoLDQ1FWloapk6dKrvPw8MDEokEAGBlZYWoqChZIq5kQq6qYZHs6NevHwIDA+Hj44PVq1fDwMAAAPDu3TtoaWlh1apV6N+/v8rjCoUQGiZrWtKNRVkbIeWhps2EEEIqPWqSSCqrxMREnDlzBtra2hg6dCgMDQ3x5s0bLF26FFu3boW5ubnC0gpVcHZ2xvv37/HHH38oPN6vXz/UqlULe/fuZRL/cwnhc0DVPVQ6duwIDw8PjB07FgAQGRmJ/v37IyQkBDY2Npg4cSKaN2+OoKAglcTTZCyf/5SUFISHh+PevXsAAAsLCzg5OQkuwabq34FQGiZv2LABPj4+yM/PL5N0W7lypVxClJW///4bYWFhuHv3LqpXrw4rKyuMHDkSzZs3Zx6bkPJQwocQQkil5+npicWLF9NYdlKp/Pnnnxg8eDA+fvwIAGjatCl+//13DB06FC1btsSMGTPQr18/ZvGL++f0798fs2bNgqWlJQDgzp07WLFiBY4ePYqYmBjBlFMIIeGj6omB9erVw9mzZ9GqVSsARZ91r169woEDBwAAZ8+exdixY5mPp9cEQnj++abq34FQppQB/CbdFJW1PXz4EDk5OWopayOkPFTSRQghROM8efKkQo9r0qQJgKJGkYRUNkuXLsWECROwdOlS/Pbbb/Dx8cGECRNw4MABdO3alXn8Nm3aYO/evRg3blyZkok6depgz549gkn2CIWqr7Pm5OTIlYfExMTAzc1Ndrtp06ZITU1VaUzy/7y8vLBy5UrUrl0bQFG/mIEDB8pup6enY/jw4Th27Bify2RGSA2TGzdurHSnEUtCKGsjpDw0pYsQQojGMTMzg7m5eZl/Je+vyldxSdWQlJQEb29v1K5dG5MnT4ZYLMbatWvVkuwpNmDAACQnJ2P//v1Yvnw5li9fjv379yM5ORmOjo5qW0dVZWpqiqtXrwIA3rx5gxh6t/kAAB5VSURBVFu3bqFz586y46mpqbISF6J627Ztw/v372W3vb298erVK9ntvLw8REVF8bE0hVTdP0YIU8q8vLyQlZUlF7Pk7fT0dKbT+jZt2oRly5Zh4sSJck3xtbW1MXnyZCxZsgQuLi7IyMiAt7c3s3UQogzt8CGEEKJxrl+/rvB+juOwZ88erF+/XnaFlZDKKiMjQ3blvFq1atDR0ZGVVamTrq4uBg4cqPa4n0skEvG9BJUbNWoUvL29cevWLZw+fRrW1tb49ttvZcdjYmLQsmVLHlcoHCya5ZbescVXp4yK9o9R9W5XITRM3rZtGxYsWCD7m+/t7Y1OnTrJbrNOut26dQsDBgxQetzR0RE+Pj44deoUjYYnvKCEDyGEEI3TunXrMvedPHkSfn5+uHv3LmbNmgUfHx8eVkaIeiUmJspKdjiOw507d5CdnS33mK+//ppJ7L59+yIsLEy2g2Tp0qXw9vaWndT8+++/6NKlC7Om0Z+rMrat9PX1xfv37xEREQEjIyOEh4fLHb906RJcXFx4Wp168JXsEAo+x6ILYUoZ30k3IZW1EaIINW0mhBCi0a5evQo/Pz9cuHAB48aNQ0BAAL744gu+l0UIc2KxGCKRSOEJTvH9IpEIBQUFTOJraWnhxYsXsvdb6YbEL1++hLGxMbP4yiQnJyM7OxvW1tYQi/+/e8HTp09hbGwMLS0tta6nJFU3zc3KyqrSuxn5bpYrFouRmpoqew+Ufn5ZvwdCQ0MxYcIErFq1Smn/mJCQEFn/mLlz5zJZB58Nk/l+Drp3747OnTtj8eLFCo/PnTsXFy9exNmzZ5nEJ+RTaIcPIYQQjXT//n34+/vjwIEDGDp0KBITE6lvD6lS+J68xPeV9dDQUKSlpcmNXPbw8IBEIgEAWFlZISoqSnbSKYQR2aouK2rVqhVCQ0PV2rdJKITSLDcgIAC6uroAgA8fPmDp0qWynS4l+/uwULJ/TEnF/WPy8/Ph4uICW1tbpv1j+GqYLARCKGsjpDy0w4cQQojG8fLygkQiQffu3fHLL7/A1taW7yURUuXwfWW9Y8eO8PDwwNixYwEAkZGR6N+/P0JCQmBjY4OJEyeiefPmCAoKYhIfKOqhs2nTJujp6QEA4uPj0bx5c7nmrSzNmjULa9euxaRJk7Bs2TLUqFFDLXGFoF27dnBxcVGaaFizZg1mzpwJW1tbnDx5EnXq1FH5Grp161ah3lBnzpxReWyA/7HoQphSJhaL4eHhIUu6bdq0Ca6urnJJt99//53pTsMNGzbAx8cH+fn5ZcraVq5cKZeUJkTdKOFDCCFE44jFYtSsWRPW1tblPu7atWtqWhEh6nf+/HmF9xsYGKBZs2aoVasW0/haWlpITU1FgwYNABQlfBISEmBubg6AfcKnXr16OHv2LFq1agUA8PT0xKtXr3DgwAEAwNmzZzF27FimO6E+VdamDrGxsXBzc4NIJFLLVCSh4DvZIQT6+vqIi4tT+rfwzp07+O6775CRkcEkvhDKOvlOuhXjs6yNkPJQSRchhBCNM3/+fL6XQAjvunXrpvSYlpYWPD09sXr1ama7TTiOw5gxY2S7SnJzczFhwgRZoikvL49J3GI5OTly5VExMTFwc3OT3W7atKmsoTUrfJe1AUCHDh1w/fp1zJ07F506dYK9vT2qVZP/il8ZS0o0pVnu33//je+++47Jzy4ei66sfwzrBKAQXv9C6Y1TlcvaiLBRwocQQojGoYQPIUBaWprC+9PT0xEXF4eZM2fCyMgIc+bMYRJ/9OjRcrddXV3LPGbUqFFMYgOAqakprl69ClNTU7x58wa3bt1C586dZcdTU1Nl5RWVXV5eHl69egWRSAQDA4MyCZ/KiO9kR0lZWVnQ0tKCjo6O7L4bN25g3rx5OHbsGLMdLtQ/pmJYJt2EUNZGSHkq/18DQgghlVpCQgLu3r0LkUgECwsLZiOoCREaZckMAwMDmJqaonr16pgzZw6zhE9wcDCTn1tRo0aNgre3N27duoXTp0/D2toa3377rex4TEwMWrZsyXwdiYmJsp1EHMfh9u3byMrKknsMy8+l6OhouLu7w9jYGNeuXftkqWtlIYRkR0pKCoYNG4bY2FhoaWlh4sSJWLJkCSZMmICwsDAMGDAAFy9eZBZfCGPRhYKvpNu2bduwYMECWYLH29sbnTp1kt3Oy8tDVFQUk9iEVAQlfAghhGikuLg4uLu7IzExUbaNXCQSoUWLFpBIJMyu5hGiKVq3bo3k5GRe17B//344OTkx+dm+vr54//49IiIiYGRkhPDwcLnjly5dgouLC5PYJf34449ypSz9+vUDUPR5xHEcRCIRs5PN8ePHIzQ0FHPmzIG/vz+vI+fVTQjJDj8/P2RlZWHdunU4cOAA1q1bh3PnzqF169a4e/eurJ8VS5MmTcLAgQN56x/D55QygP+kmxDK2ggpDzVtJoQQonESExPRvn172NjYYNq0abCxsQHHcUhKSkJgYCDu3LmD2NhYNG/enO+lEsKbmJgYuLq64uHDh8xi5Ofn486dO9DW1oalpaXs/sOHDyMgIAC3b99m3suHTxVNqJmamjKJ37JlS2zfvl1h6VJhYSGOHj0KiUSCQ4cOMYkvBHw2y23UqBH27duHTp06ITU1FcbGxli2bBn8/PyYxxYCITRMdnV1xc2bN/Hzzz/jwIEDOH/+PGxtbdG6dWvMmzePedKN72mFhHwKJXwIIYRonCFDhqCgoAAHDhwo82WT4zgMGjQI2tra2LdvH08rJIRfr169grOzM5o2bcpsLHliYiL69esnS3oMGDAAW7ZswdChQxEfH49x48ZhypQpap1Sk52djb179yInJwe9evVCs2bN1BabDx8+fED16tXl7rt37x6kUilCQ0ORlpaGXr16VeqED5+0tLTw7NkzGBkZASiaHHblyhXY2NioJT71j+E/6UYJHyJ0lPAhhBCicRo0aIDjx4+jbdu2Co///fff6Nu3L16/fq3mlRGiPm3atFF4df3du3dISUmBjY0NoqOjZSciqubg4IDs7GxMmzYNu3btwt69e9GsWTO4urpi2rRp0NPTYxK32JMnTzBy5Ehcu3YNHTp0gEQigb29vWynh46ODo4fP46uXbsyW8PKlSsxadIkWd+Q8+fPo3379rLJZZmZmfD19cXmzZuZrQEomli2b98+SCQSxMbGoqCgAIGBgXBzc5Od/Fc2Qkh2aGlpITU1FQ0aNABQdLKfkJCgllKu4vh8j0X/FJYNkwH+k25isRgeHh6ysrZNmzbB1dVVrqzt999/p4QP4Q0lfAghhGicmjVr4t69e0p3Djx9+hQWFhbIzc1V88oIUZ+FCxcqvF9fXx/W1tbo2bMn054uRkZGOHbsGL755hukp6ejbt262LZtG37++WdmMUsaOnQonj59Cm9vb4SHh+Pu3bv46quvIJFIIBaL4eXlhX///RenT59mtga+T7jj4uIQFBSEvXv3wtLSEq6urnB2dkbjxo0RHx9fqcta+f7dA0Un+y1btpRNRUtISIC1tXWZXVfXrl1jFl8Iu0v4apgM8J90E0JZGyHloabNhBBCNI6ZmRni4uKUJnwuX77MrGcGIUIxf/58XuO/evUKjRo1AgAYGhpCV1cXP/zwg9rinz9/Hn/88QfatWuHvn37on79+pBKpbJpTXPnzsWPP/7IdA18N2z9/vvvMWnSJMTFxcHKykqtsfnG9+8eKPseHDBggNrXwCe+GyYDRc/7jz/+KEu65eTkoH///mpLup09e5bJzyVEVSjhQwghROMMGzYM06dPh5WVVZmxyzdv3oSPjw9Gjx7N0+oIUa+cnBycOHECd+/ehUgkgqWlJezs7OSutrMgEokgFotlt8ViMbS1tZnGLOn169eyxG7dunWhq6srS/YARTuQ0tLS1LYePvTo0QMSiQSvXr3CyJEj0atXrwrtNiCq8blJ10uXLqFt27aykj9NJ4QpZZqQdGNd1kZIeSjhQwghROPMnj0bJ0+ehK2tLezt7WW1+omJiTh58iTatWuH2bNn87xKQtj7448/MG7cOLx580bu/vr160MikTAdS81xHCwtLWUJhqysLLRp00YuCQQAb9++ZRa/ZHKjKiY6oqOj8fTpUwQHB8PT0xM5OTkYNmwYgKr5+xC6Pn36yJWdqQKfY9HPnDkja5js5OQEY2NjDBkyRK1TyoSSdOOzrI2Q8lDChxBCiMapWbMmzpw5g8DAQISFheHcuXMAAEtLSyxZsgTTpk2rNFdQCVEmJiYGTk5OcHBwwIwZM+QSn6tXr4aTkxPOnj2Ljh07MokfHBzM5Od+Dj5PdosFBQXJGgXn5+cjJCQE9evXB1DUtJk1ExMTBAQEICAgACdOnIBUKkW1atUwYMAAODk5wcnJSeHY9spACM//51B12VnXrl1x584d2e3vv/8eDx8+LPMYVlJTU/HVV18BKNpRp6OjI8gdNiWpOukmhLI2QspDTZsJIYQQQjRQ3759YWJigm3btik8Pn78eDx9+lQwI5nDwsLg4OCAWrVqqeTnCaFZqpmZWYXW8OjRI2ZrUCQtLQ27du2CRCJBQkJCpdxdIITn/3OVbqqs6fhumPxfqPo5cHV1xc2bN/Hzzz/jwIEDOH/+PGxtbdG6dWvMmzdP0L8LUjVQwocQQgghRAPVqVMH58+fR6tWrRQeT0hIwA8//CCYPjalpyip2ps3byASiVCvXj0mP1+oCgsLERISgoiICDx+/BgikQjm5uYYPHgwRo4ciRs3blTaHT6aho+ED8v+MXxPKfsvVP0cNGrUSFbWlpqaCmNjYyxbtkytZW2ElIdKugghhGicOnXqVOjKLqveIYQIQW5uLvT19ZUeNzAwQF5enhpXVD4W1xjT09Ph7++PvXv3yhJbderUgbOzM5YsWQJDQ0OVxyxNUcKladOmsoQLy146HMfBwcEBx44dQ+vWrdGqVStwHIekpCSMHTsWBw8exKFDh5jFF7qq0iyXr/4xmtAwmTVNLGsjVQslfAghhGictWvX8r0EQnhnaWmJ06dPY+zYsQqPnzp1Cs2aNVPzqtTn7du36NixI549e4YRI0bAxsZGluwICQnBqVOnEBMTgzp16jBbA8dx6N+/P44fP14m4TJmzBhEREQwTbiEhITg/PnzOHXqFLp37y537PTp03B0dMT27dsxatQoZmvgmyY1y1V18o/v/jFCaZjMNy0tLdl/i8Vi1KxZk8fVECKPEj6EEEI0Do1cJwQYM2YMfHx80LBhQ/Tt21fu2NGjRzFr1iz4+/vztDr2Fi1ahOrVq+PBgwdy49iLj/Xs2ROLFi1CYGAgszWEhITgwoULvCVcwsLCMGfOnDKxgaKR7X5+fti1a1elTPjwnewAgCdPnsDExKTCiRxV73ITwlj0z8FiStnnUnXSjeM4/Pjjj7KytpycHPTv31/QZW2kaqEePoQQQjReZmam3BdpsVgsm5pDSGVVWFiIYcOG4cCBA7CyspKb0nXv3j04OjoiPDy8zJh0vqi6d4aZmRm2bduGXr16KTweGRmJCRMm4PHjxyqJp0jPnj1liRVFli1bhnPnziEqKopJfCMjI0RGRsLW1lbh8evXr6NPnz5ITU1lEp9PQmiWq6WlhRcvXuCLL75gHksRTesfw6KH0ecm3VS9hoULF1bocZ+7G4oQVaGEDyGEEI1z48YN+Pv74+jRowCKvsCVHMErEonw119/VYneDYTs3bsXu3fvxr179wAUlXo5OzvD2dmZ55XJU/WJVo0aNfDgwQM0btxY4fGUlBQ0a9YMubm5KomnCN8Jl+rVqyM5ORlffvmlwuPPnz+Hubm5oHo5qYoQkh1isRipqam8JXy0tLTw7NkzGBkZAQBq1aqFK1euyJK/QsMi4cN30u1zVdayNiJcVNJFCCFE42zYsAGdO3eWu2/Hjh1o1KgROI6DVCrF+vXrsWPHDp5WSAh7GRkZAIrKJPr06aP0eHmNndXJ1NQU2traKvt59evXx+PHj5UmfB49esR8Ytfbt2/LlJOV1LBhQ6ZT0goKCmSlJIpoaWkhPz+fWXw+UbPcIlW9f4ym7V0QQlkbqVoo4UMIIUTjXLp0CWPGjJG7r0OHDrIvUDo6Ohg6dCgPKyNEfQwNDcstY+A4DiKRSG1Naz9VWvnPP/+oNF7v3r3h7++PEydOlOmXkZeXh3nz5qF3794qjVka3wkXjuMwZswYpbsFKuPOnpKEkOwICgr6ZAnx5MmTmcSm/jGaR9MSVETzUcKHEEKIxnn69CmaNGkiu71o0SLUr19fdvvLL7/Ey5cv+VgaIWpz5swZ2X9zHIe+ffsiKCgIjRo1Ukv80qWVxsbGai2tXLhwIdq2bQsLCwt4e3vD2toaQFEPo82bNyMvL4/5Lj++Ey4VaWBfGRs2A8JJdmzdulUu8VSaSCRilvDRtLHoqm6YXIzPpBshQkc9fAghhGicunXr4siRI+jUqZPC45cuXUL//v3x9u1bNa+MEP6w6I9RHnd3dzRr1gyzZ8+Wxd+2bZtcaSXHcUyTLo8ePYKXlxeio6NlV85FIhHs7e2xceNG5mPpx44dW6HHBQcHM11HVSSEZrl89/D5XKruH8N3w2Sg6Dlo3LjxJ5NuDx8+VFnM/4W6P6cJoR0+hBBCNE6bNm1w6NAhpQmfiIgItGnTRs2rIqRqEUJppbm5OY4fP460tDRZ0+pmzZqhbt26TOMWo0QOfz43kcOiWS6rHSusqLp/jLm5+Wc1TM7MzFRJ3NKuXLmiMUk3QtSNEj6EEEI0jpeXF5ydnWFmZgZPT0/Z2OmCggJs3rwZGzZswO7du3leJSGVm5BKK+vUqYN27dqpJRbRTCya5WpaoYSq1yuE/39NS7pp2nqJ5hPzvQBCCCHkcw0ePBjTp0/HpEmTUKdOHbRp0wbffPMN6tati6lTp2LKlClwcnLie5mEqJ06TyZq1KiBlJQU2e1p06bJTQR7+vQpdHV11bYeQsrDIjkxf/78T/aOIWzxnXR68uTJZ62B7/WSqod2+BBCCNFIK1aswMCBAxEWFiYr5ejSpQtcXFzQoUMHnldHCHuDBg2Su52bm4sJEyagVq1acvdHREQwiU+llaSqGzt2LN68efPJx5XcCVfZ8N0wme+km1DK2ghRhhI+hBBCNFaHDh0ouUOqLAMDA7nbrq6uao1PpZWkqjM3N5f9d8mm4SXvE4lEKCgoUPva1IXPKWUA/0k32rFDhI6mdBFCCNE4K1euxKRJk6CjowMAOH/+PNq3by9rxpmZmQlfX19s3ryZz2USUun5+vpi1apV0NPTQ9OmTSESifDgwQNkZWVh+vTpWLVqFd9LJAQAm+lI1apVQ+PGjTFmzBj0799fNiK+tNatW6ss5v9CX19fpX2MhDClrGSyiY+kmxB+B4SUhxI+hBBCNI6WlpbcFurSX2JfvnwJY2PjSn1VlRChiI2NlSuttLCwoNJKIjiqTnYAQGpqKkJDQxESEoK0tDS4urrC3d0dNjY2KotRHr7Hopf+W8wHvpNuYrEYS5Ys4bWsjZDyUMKHEEKIxil9Ra30l1hK+BBCSOXGd7KjtIsXLyI4OBjh4eFo3rw53N3d4e7uLit1ZIHvhIsQdrfwnXQTi8Vo3LjxJ8vaHj58qJb1EFIaTekihBBCCCGfbeXKlcjJyZHdPn/+PPLy8mS3MzMz4eXlxcfSSBVgbm6O169fV/jxmZmZzJI9ANC5c2dIJBLcu3cPurq6mDBhAtLT05nFA/jvH8N3w2QAMDIygq+vL5KSkrB//36kpaWhffv26NChA37//XcUFhYyX8OVK1fw6NEjpf8o2UP4RDt8CCGEaBza4UMI/6i0kvBJCLtLSoqJiYFUKkV4eDisrKzg5uYGDw8Ppjt8+P4dPHnypEKPU/eUspcvX8LFxQXnzp3D69evUbduXWax+N5lRcin0JQuQgghGqnkKNj8/HyEhISgfv36AGjsKSHqUPqaIV1DJFXNixcvsH37dgQHByMtLQ0jRoxATEwMWrRoobY18DkWXWhTykon3TZt2gRDQ0OmMelzjwgd7fAhhBCicczMzCrUt+HRo0dqWA0hVRPttCN8EkKz3OrVq8PY2BijR4+Gg4MDtLW1FT7u66+/ZhKf7/4xfDdMBhQn3dzd3dWWdFu4cCFmzpwJXV1dtcQj5HNRwocQQkil9OzZMzRq1IjvZRBSaVHCh/CJ72RH8RpKxgLK7viozCPB+W6YDPCfdBNqWRshxSjhQwghpFJJTU3FsmXL8Pvvv8s1lCWEqFbpHRa+vr6YOXOmXGllQEAAJXwIE3wnOwAgOTn5k49JS0uDra0tk/hC6h/Dx5QygP+kW8mEoxDK2ggpjRI+hBBCNE56ejq8vb0RHR0NbW1t+Pn5YeLEiViwYAF+/fVXtGjRAtOnT4eLiwvfSyWk0qLSSsInISU7Snv37h127doFiUSCGzduVNodPoqos2EywH/STQhlbYSUh5o2E0II0Thz5szB+fPnMXr0aERGRmLatGmIjIxEbm4ujh8/jh9++IHvJRJS6T1+/PiTj3n27Bn7hZAqSYjXrE+fPg2pVIqIiAiYmppi8ODBCAoKYhZPCGPRi/HRMBkATE1NFd6vrqRbSkqKrKxt69atvJS1EVIe2uFDCCFE45iamkIikcDOzg4PHz5Es2bNMHnyZKxdu5bvpRFCQKWVhD2hNMtNSUlBSEgIpFIpsrOzMXToUGzduhXx8fFo3rw509h894/hu2GyIoqSboMHD0abNm2Yx+arrI2Q8lDChxBCiMbR1tZGcnIyjI2NAQC6urqIi4tDy5YteV4ZIVUHlVYSPvGd7ACAvn374uLFi+jXrx9GjBiB3r17Q0tLC9ra2mpJ+PDdP4bvhsnF+Ey6KaLusjZCykMJH0IIIRpHS0sLqampaNCgAYCi6UAJCQkwNzfneWWEVB1eXl44cuQIhg0bhsjISCQlJaFXr17Izc3F/PnzqbSSMMV3sgMo6t8yefJkeHp6wsLCQna/uhI+fPeP4bthMsB/0q2k0mVtbm5u8PDwoB0+hFfUw4cQQojG4TgOY8aMQY0aNQAAubm5mDBhAmrVqiX3uIiICD6WR0iVcPToUQQHB8POzg5eXl5o1qwZLC0tqbSSqIVIJKpQsoOlCxcuQCqVom3btrC2tsbIkSMxbNgwtcXnu39MRRqyp6WlMV1DdHS0wqSbuigqa4uJieG1rI2QkmiHDyGEEI0zduzYCj0uODiY8UoIqbqotJLwKTU1VZbsSEtL47VZ7vv377Fnzx5IpVLExcWhoKAAa9asgZubG/T09NSyBiH1j1FXw2QA+OuvvyCVSrFv3z65pJuxsbFadvgIpayNEGUo4UMIIYQQQj4blVYSoRBSsuPOnTuQSCTYsWMH0tPTYW9vjz/++ENt8fnsH8Nnw2S+km5CKGsjpDyU8CGEEEIIIZ9NLBajT58+stLKI0eOoEePHlRaSXgjpGa5BQUFOHLkCKRSqVoSPnz1jxFaw2RAvUm35OTkTz4mLS0Ntra2TOIT8imU8CGEEEIIIZ+NSiuJUFTVZrl8j0UXUsNkRdSddCtJnWVthJSHEj6EEEIIIYQQjcJ3skMI+O4fw/eUMiHis6yNEEUo4UMIIYQQQgjRKHwnO4SA7/4xfDdMFgohlrURUowSPoQQQgghhBCNwneyQwiE0j9GCFPK+CL0sjZCKOFDCCGEEEII0ShCSXYIEZ/9Y/ieUqZuVNZGhK5ydzIjhBBCCCGEVDqmpqYK/xkaGuLo0aMYNGgQvv32W76XqVanT5+Gq6srvvzyS2zYsAF9+vTBlStX1LoGKysrrFy5EikpKQgLC1NrbD5cuHABmZmZaNu2Ldq3b4+NGzfi9evXfC+LEBna4UMIIYQQQgjRaFW1WS71jxGGqlzWRoSNEj6EEEIIIYQQjVPVkx3UP0aYqlpZGxE2KukihBBCCCGEaJS+ffuiefPmSExMxIYNG/D8+XNs2LCB72WpVXR0NMaNG4eFCxfip59+gpaWFt9LIqh6ZW1E2CjhQwghhBBCCNEolOyg/jFCp6WlBUdHR9rdQ3hFCR9CCCGEEEKIRqFkB9CxY0f8/vvvePHiBcaPH489e/agUaNGKCwsxIkTJ5CZmcn3EgkhPKMePoQQQgghhBCNRM1y5VH/GEJISZTwIYQQQgghhGg8Snb8v4KCAhw5cgRSqbTK/g4IIZTwIYQQQgghhFQilOwghJAilPAhhBBCCCGEEEIIqWSoaTMhhBBCCCGEEEJIJUMJH0IIIYQQQgghhJBKhhI+hBBCCCGEEEIIIZUMJXwIIYQQQgghhBBCKhlK+BBCCCGEEEIIIYRUMpTwIYQQQgghhBBCCKlkKOFDCCGEEEIIIYQQUsn8Hyr0iUErd1y+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01110"/>
            <a:ext cx="3793221" cy="3036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3284984"/>
            <a:ext cx="4200402" cy="343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55976" y="4581128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spcBef>
                <a:spcPts val="1200"/>
              </a:spcBef>
              <a:buFont typeface="Wingdings" pitchFamily="2" charset="2"/>
              <a:buChar char="Ø"/>
            </a:pPr>
            <a:r>
              <a:rPr lang="en-US" dirty="0"/>
              <a:t>When </a:t>
            </a:r>
            <a:r>
              <a:rPr lang="en-US" dirty="0" smtClean="0"/>
              <a:t>AMT_ANNUNITY &gt; 15000 AMT_GOODS_PRICE </a:t>
            </a:r>
            <a:r>
              <a:rPr lang="en-US" dirty="0"/>
              <a:t>&gt; 3M, there is a lesser chance of </a:t>
            </a:r>
            <a:r>
              <a:rPr lang="en-US" dirty="0" smtClean="0"/>
              <a:t>defaulters.</a:t>
            </a:r>
          </a:p>
          <a:p>
            <a:pPr marL="285750" lvl="0" indent="-285750">
              <a:spcBef>
                <a:spcPts val="1200"/>
              </a:spcBef>
              <a:buFont typeface="Wingdings" pitchFamily="2" charset="2"/>
              <a:buChar char="Ø"/>
            </a:pPr>
            <a:r>
              <a:rPr lang="en-US" dirty="0" smtClean="0"/>
              <a:t>There </a:t>
            </a:r>
            <a:r>
              <a:rPr lang="en-US" dirty="0"/>
              <a:t>are very less defaulters for AMT_CREDIT &gt; 3M</a:t>
            </a:r>
          </a:p>
        </p:txBody>
      </p:sp>
    </p:spTree>
    <p:extLst>
      <p:ext uri="{BB962C8B-B14F-4D97-AF65-F5344CB8AC3E}">
        <p14:creationId xmlns:p14="http://schemas.microsoft.com/office/powerpoint/2010/main" val="64729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/>
              <a:t>RISK factors associated in lending a </a:t>
            </a:r>
            <a:r>
              <a:rPr lang="en-US" dirty="0" smtClean="0"/>
              <a:t>LOAN</a:t>
            </a:r>
          </a:p>
          <a:p>
            <a:r>
              <a:rPr lang="en" dirty="0" smtClean="0"/>
              <a:t>Importing Libraries and </a:t>
            </a:r>
            <a:r>
              <a:rPr lang="en" dirty="0"/>
              <a:t>Understanding </a:t>
            </a:r>
            <a:r>
              <a:rPr lang="en" dirty="0" smtClean="0"/>
              <a:t>data</a:t>
            </a:r>
          </a:p>
          <a:p>
            <a:r>
              <a:rPr lang="en" dirty="0" smtClean="0"/>
              <a:t>Data </a:t>
            </a:r>
            <a:r>
              <a:rPr lang="en" dirty="0"/>
              <a:t>Cleaning and </a:t>
            </a:r>
            <a:r>
              <a:rPr lang="en" dirty="0" smtClean="0"/>
              <a:t>Manipulation</a:t>
            </a:r>
          </a:p>
          <a:p>
            <a:r>
              <a:rPr lang="en-US" sz="2800" dirty="0"/>
              <a:t>Analyze &amp; Delete Unnecessary Columns </a:t>
            </a:r>
            <a:endParaRPr lang="en-US" sz="2800" dirty="0" smtClean="0"/>
          </a:p>
          <a:p>
            <a:r>
              <a:rPr lang="en-US" dirty="0"/>
              <a:t>Filling null </a:t>
            </a:r>
            <a:r>
              <a:rPr lang="en-US" dirty="0" smtClean="0"/>
              <a:t>values</a:t>
            </a:r>
          </a:p>
          <a:p>
            <a:r>
              <a:rPr lang="en-US" dirty="0" err="1"/>
              <a:t>Univariate</a:t>
            </a:r>
            <a:r>
              <a:rPr lang="en-US" dirty="0"/>
              <a:t> </a:t>
            </a:r>
            <a:r>
              <a:rPr lang="en-US" dirty="0" smtClean="0"/>
              <a:t>Analysis</a:t>
            </a:r>
          </a:p>
          <a:p>
            <a:r>
              <a:rPr lang="en-US" dirty="0" smtClean="0"/>
              <a:t>Bivariate Analysis</a:t>
            </a:r>
          </a:p>
          <a:p>
            <a:r>
              <a:rPr lang="en-US" dirty="0"/>
              <a:t>C</a:t>
            </a:r>
            <a:r>
              <a:rPr lang="en-US" dirty="0" smtClean="0"/>
              <a:t>onclusion</a:t>
            </a:r>
            <a:endParaRPr lang="e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723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AutoShape 2" descr="data:image/png;base64,iVBORw0KGgoAAAANSUhEUgAABlgAAAgVCAYAAAAZCa2iAAAAOXRFWHRTb2Z0d2FyZQBNYXRwbG90bGliIHZlcnNpb24zLjcuMiwgaHR0cHM6Ly9tYXRwbG90bGliLm9yZy8pXeV/AAAACXBIWXMAAA9hAAAPYQGoP6dpAAEAAElEQVR4nOzde5icdX3//9eSIyDZBIFAIMByEFmBgMm2EoUSD4GgKFIrWgXCQcUMKqRWingoiAQVAyoDAopR2/5EqYJtozQeA6XWJYKHLkrRxARICGDIQpAENvv7Y75ZXHMgn7Cb2c08Htc1VzL3fe8979lhvC558rnvpu7u7u4AAAAAAACw2bar9wAAAAAAAACDjcACAAAAAABQSGABAAAAAAAoJLAAAAAAAAAUElgAAAAAAAAKCSwAAAAAAACFBBYAAAAAAIBCAgsAAAAAAEAhgQUAAAAAAKCQwAIAAAAAAFBIYAEAgAYzfXrS1JRcdlnv7TffXNv+5w46KBk+PHnggfX3HXPMhs+VJMcfX9v3j/+4/vF//jj77M2bvampNuefPh85Mvn973sfd+KJtff5p5YtS97znmS//ZIRI5Lx45MTTki+//3ex91xR232MWNq5z700OTTn066utafpakp+clPem9fvTp54Qtr+370o/WP//PH17626fe87vPa1OPVr06OPXb9n7366qS5OVm8uDbLn/7Mrrsm06YlP//5s8c/388HAAAaicACAAANaOTI5BOfSFas2PRxt9+ePPVU8jd/k8yZs+Fjxo9PvvSl3tsefDD5wQ+SPfZY//h3vCNZurT345Of3KK3kaQWAD7ykU0fs2hRMnFibaZPfjL55S+T7343mTIlqVSePe5b30r+6q+SvfZKfvjD5Ne/Tt73vuTjH0/e8paku7v3eTf03r/1reQFL9jwHF/60vrv/cQTNz37Zz7T+/gNnedLX0r+53+Sa6999ucWLkzOP7/283vv/ez23/ym9jP/8R+1z/+445KVK5/d39efDwAAbKsEFgAAaECvfnWy++7JrFmbPu6LX0z+9m+TU05Jbrhh/cCQJK97XfLoo8l//dez2+bMSaZOTXbbbf3jd9ih9tp/+hg1asvfy3vek/zTP9WiycbMmFELMT/9afKmNyUvelHykpckM2c+uwJl1apaXHj965PrrksOPzzZd9/krLOSL385uemm5Otf733e006rrUD54x+f3XbDDbXtGzJ69PrvfeTITb+/5ubex2/oPOPH10LK+99fCyvd3cmZZyavetX6K3l22632M3/xF7WVOcuW9V6F09efDwAAbKsEFgAAaEBDhiSXXpp87nPJ/fdv+JjHH0++8Y3k7W9PXvOaWoD400terTN8ePK2t/VeyTFnTnLGGf0x+fomT65Fngsu2PD+P/yhtlqlUkl23HH9/aNH1/78z/+shaL3v3/9Y044oRZl/r//r/f2iROTlpbkX/+19nzJkmT+/FqQ2tpOO60WVE4/PbnqquRXv6qFok3Zfvvan08/3f/zAQDAtkZgAQCABvXGN9ZWaXz0oxve/7WvJQceWFvpMWRI7RJZX/ziho8988za6o5Vq2qBYeXK5LWv3fCxV19du4TWnz6+/OXn915mzapFlNtuW3/ffffVVnS8+MWbPse999b+PPjgDe9/8YufPeZPnX56bdVKUotMxx9fu7/Jhrz1reu/99/9btNzlbjuuqSjIzn33Nrlwja0gmidRx9NLroo2Wmn2mqWdfrj8wEAgG3R0HoPAAAA1M8nPpG88pXJ3/3d+vu++MXa6pV13v725Oijk8cee3bVxzqHHVaLMTfdVLt3ySmnJMOGbfg13/a25MILe2/bVAjYHK2tyamn1u45cscdvfetu6xZU9PmnWtDl0Fbt31D53j725N/+IdaKJkzJ/nsZzd+7iuuqF2e7U+NH795c22O3XZL3vnO5OabawFtQ/baq/bnqlW1z+wb3+j9+++PzwcAALZFAgsAADSwo49Ojj02+eAHe9+ro6OjdtP09vZatFinq6t2max3v3v9c51xRlKt1n72pz/d+Gs2NycHHNBnb6HHRRfVLuN18829tx94YC2M3HPPpm8o/6IX1f68557aZcf+3K9/XQs5f+6FL6xdouzMM5OnnkqmTatdXm1Ddt+9f977nxo6tPbYmNtuq91TZdddN3xvlf76fAAAYFvjEmEAANDgLrss+bd/673y44tfrMWXn/88ufvuZx8f+MDGLxP2t39bu9H8IYdsOET0t/Hjk3POqcWirq5nt++8cy0iVau1VRt/7rHHan9OnVo79tOfXv+Yb387+b//q13ia0POOKN2f5pTT61dTm0ga2lJ9t/fjesBAOD5soIFAAAa3KGH1i4L9bnP1Z4//XTy1a8mF19ciyV/6qyzkk9+shZeJkzovW/MmGTp0o1fGmydJ59Mli3rvW3EiNrPP18XXJBcf32ycGFy8snPbr/66tqqlL/4i9r7Ouyw5Jlnknnzkmuuqa1a2XHH2n1L3vKW2mW2zjmnFiG+//3k7/8+edObkje/ecOve9xxycMPP3e0eOyx9d/7TjvVXnug6M/PBwAAtiVWsAAAAPnYx56998i3v127AfqG7uFx4IG1ILOxVSyjRz93LLj++mSPPXo/NrYypNTOO9cuafbUU723t7QkP/tZMmVK7X4zhxySvOY1tXhyzTXPHvemN9XuIbNkSW0Fz0EHJbNn1+5J8rWvbfw+Lk1NyS67JMOHb3q+009f/72vC1sDRX9+PgAAsC1p6u7e2C0cAQAAAAAA2BArWAAAAAAAAAoJLAAAwIBw6aXJC16w4ce0afWern9Nm7bx937ppfWeDgAA2BCXCAMAAAaEP/yh9tiQ7bdP9txz686zNT3wQPLHP25438471x4AAMDAIrAAAAAAAAAUcokwAAAAAACAQgILAAAAAABAoaH1HqDe1q5dmwcffDA77bRTmpqa6j0OAAAAAABQR93d3Xn88cczbty4bLfdxtepNHxgefDBBzN+/Ph6jwEAAAAAAAwgS5YsyV577bXR/Q0fWHbaaacktV/UqFGj6jwNAAAAAABQT52dnRk/fnxPP9iYhg8s6y4LNmrUKIEFAAAAAABIkue8rYib3AMAAAAAABQSWAAAAAAAAAoJLAAAAAAAAIUa/h4sAAAAAACwubq7u/PMM8+kq6ur3qOwhYYMGZKhQ4c+5z1WnovAAgAAAAAAm2HNmjVZunRpnnzyyXqPwvO0ww47ZI899sjw4cO3+BwCCwAAAAAAPIe1a9dm4cKFGTJkSMaNG5fhw4c/7xUQbH3d3d1Zs2ZNHn744SxcuDAHHnhgtttuy+6mIrAAAAAAAMBzWLNmTdauXZvx48dnhx12qPc4PA/bb799hg0blt///vdZs2ZNRo4cuUXncZN7AAAAAADYTFu62oGBpS8+R/8kAAAAAAAAFBJYAAAAAAAACrkHCwAAAAAAPA9jzhuzVV9vxRUrturrsWFWsAAAAAAAwDZs+vTpaWpqSlNTU4YOHZq999477373u7NihVDzfDRsYKlWq2ltbU1bW1u9RwEAAAAAgH513HHHZenSpVm0aFG+8IUv5N/+7d8yY8aMeo/1vK1Zs6Zur92wgaVSqaSjoyPt7e31HgUAAAAAAPrViBEjsvvuu2evvfbK1KlTc/LJJ+c///M/e/Z/6UtfysEHH5yRI0fmxS9+ca6++uqefYsWLUpTU1O+9rWvZfLkyRk5cmRe8pKX5Ec/+lHPMV1dXTnzzDPT0tKS7bffPgcddFA+85nP9OyfP39+hg0blmXLlvWa6+/+7u9y9NFH9zy/4447cvTRR2f77bfP+PHj8973vjerVq3q2b/vvvvmkksuyfTp09Pc3Jx3vOMdfflrKtKwgQUAAAAAABrR7373u3z3u9/NsGHDkiTXX399Lrzwwnz84x/PPffck0svvTQf/vCH8+Uvf7nXz/393/99/u7v/i533XVXJk+enNe//vV59NFHkyRr167NXnvtla9//evp6OjIRz7ykXzwgx/M17/+9STJ0Ucfnf322y9f/epXe873zDPP5J/+6Z9y+umnJ0l++ctf5thjj81JJ52UX/ziF7nxxhtz++2355xzzuk1x6c+9akccsghWbBgQT784Q/32+/puTR1d3d31+3VB4DOzs40Nzdn5cqVGTVqVL3HAQAAAABgAHrqqaeycOHCtLS0ZOTIkb32DfSb3E+fPj3/9E//lJEjR6arqytPPfVUkmT27Nk577zzsvfee+cTn/hE3vrWt/b8zCWXXJK5c+fmjjvuyKJFi9LS0pLLLrss559/fpJaHGlpacl73vOefOADH9jg61YqlTz00EO56aabkiSf/OQnM2fOnHR0dCRJbrnllrz97W/PsmXLsuOOO+bUU0/N9ttvn2uvvbbnHLfffnv+6q/+KqtWrcrIkSOz77775ogjjsi3vvWtot/Bn9vU57m53WDo85oAAAAAAAAY8KZMmZJrrrkmTz75ZL7whS/k3nvvzXve8548/PDDWbJkSc4888xel9t65pln0tzc3OscRx55ZM/fhw4dmkmTJuWee+7p2fb5z38+X/jCF/L73/8+f/zjH7NmzZocfvjhPfunT5+eD33oQ/nJT36Sl73sZbnhhhvy5je/OTvuuGOSZMGCBbnvvvvyz//8zz0/093dnbVr12bhwoU5+OCDkySTJk3q09/NlhJYAAAAAABgG7fjjjvmgAMOSJJ89rOfzZQpU3LRRRf1XH7r+uuvz1/+5V/2+pkhQ4Y853mbmpqSJF//+tdz3nnn5dOf/nSOPPLI7LTTTvnUpz6V//mf/+k5drfddssJJ5yQL33pS9lvv/0yd+7cXvdxWbt2bd71rnflve9973qvs/fee/d6LwOBwAIAAAAAAA3mox/9aKZNm5Z3v/vd2XPPPfO73/0ub3vb2zb5Mz/5yU96bkj/zDPPZMGCBT2B5rbbbsvkyZMzY8aMnuN/+9vfrneOs846K295y1uy1157Zf/998/LX/7ynn0vfelL87//+789IWigE1gAAAAAAKDBHHPMMXnJS16SSy+9NP/4j/+Y9773vRk1alSmTZuW1atX584778yKFSsyc+bMnp+pVqs58MADc/DBB+eKK67IihUrcsYZZyRJDjjggHzlK1/JrbfempaWlnz1q19Ne3t7Wlpaer3usccem+bm5lxyySW5+OKLe+07//zz87KXvSyVSiXveMc7suOOO+aee+7JvHnz8rnPfa7/fymFBBYAAAAAAHgeSm86P1DMnDkzp59+eu6777584QtfyKc+9al84AMfyI477phDDz005557bq/jL7vssnziE5/IXXfdlf333z+33HJLdtlllyTJ2Wefnbvvvjsnn3xympqa8ta3vjUzZszId77znV7n2G677TJ9+vRceumlOfXUU3vtO+yww/LjH/84F154YY466qh0d3dn//33z8knn9yvv4ct1dTd3d1d7yHqqbOzM83NzVm5cmVGjRpV73EAAAAAABiAnnrqqSxcuDAtLS0ZOXJkvcfZqhYtWpSWlpbcddddvW5av6Xe8Y535KGHHsq3v/3t5z/cFtrU57m53cAKFgAAAAAAoN+tXLky7e3t+ed//ufccsst9R7neRNYAAAAAACAfveGN7whP/3pT/Oud70rr3nNa+o9zvMmsAAAAAAAABu17777pi/uNvKjH/3o+Q8zgGxX7wEAAAAAAAAGG4EFAAAAAACgkMACAAAAAABQSGABAAAAAAAoJLAAAAAAAAAUElgAAAAAAAAKDa33AAAAAAAAMJgtamnZqq+378KFW/X1/tR1112Xj33sY3nggQcye/bsnHvuuc/7nIsWLUpLS0vuuuuuHH744c/7fFuLFSwAAAAAALANmz59epqamtLU1JRhw4Zl7Nixec1rXpMbbrgha9eu3ezzdHZ25pxzzsn555+fBx54IO985zv7Zd4f/ehHaWpqymOPPdYv5+8rAgsAAAAAAGzjjjvuuCxdujSLFi3Kd77znUyZMiXve9/78rrXvS7PPPPMZp1j8eLFefrpp/Pa1742e+yxR3bYYYd+nvr56e7u3uz3tiUEFgAAAAAA2MaNGDEiu+++e/bcc8+89KUvzQc/+MHccsst+c53vpM5c+YkSVauXJl3vvOd2W233TJq1Ki88pWvzM9//vMkyZw5c3LooYcmSfbbb780NTVl0aJF+e1vf5s3vOENGTt2bF7wghekra0t3/ve93q9dlNTU26++eZe20aPHt3zun9q0aJFmTJlSpJkzJgxaWpqyvTp05PUgsknP/nJ7Lffftl+++0zYcKE3HTTTT0/u27ly6233ppJkyZlxIgRue222/rgt7dh7sECAP1gzHlj6j3CoLPiihX1HgEAAAAayitf+cpMmDAh3/zmN3PmmWfmta99bXbeeefMnTs3zc3Nufbaa/OqV70q9957b04++eSMHz8+r371q/PTn/4048ePz6677ppf/epXOf7443PJJZdk5MiR+fKXv5wTTjghv/nNb7L33nsXzzR+/Pj867/+a/76r/86v/nNbzJq1Khsv/32SZIPfehD+eY3v5lrrrkmBx54YObPn5+3v/3t2XXXXfNXf/VXPef4wAc+kMsvvzz77bdfRo8e3Ve/rvUILAAAAAAA0KBe/OIX5xe/+EV++MMf5pe//GWWL1+eESNGJEkuv/zy3Hzzzbnpppvyzne+My984QuTJLvuumt23333JMmECRMyYcKEnvNdcskl+da3vpVvf/vbOeecc4rnGTJkSHbeeeckyW677dYTSFatWpXZs2fnBz/4QY488sgktZU0t99+e6699tpegeXiiy/Oa17zmvJfRiGBBQAAAAAAGlR3d3eampqyYMGCPPHEEz0RZZ0//vGP+e1vf7vRn1+1alUuuuii/Pu//3sefPDBPPPMM/njH/+YxYsX9+mcHR0deeqpp9YLJ2vWrMkRRxzRa9ukSZP69LU3RmABAAAAAIAGdc8996SlpSVr167NHnvskR/96EfrHbOpy2z9/d//fW699dZcfvnlOeCAA7L99tvnTW96U9asWdNzTFNTU7q7u3v93NNPP10059q1a5Mk//Ef/5E999yz1751K27W2XHHHYvOvaUEFgAAAAAAaEA/+MEP8stf/jLnnXde9tprryxbtixDhw7Nvvvuu9nnuO222zJ9+vS88Y1vTJI88cQTWbRoUa9jdt111yxdurTn+f/93//lySef3Og5hw8fniTp6urq2dba2poRI0Zk8eLFvS4HVk8CCwAAAAAAbONWr16dZcuWpaurKw899FC++93vZtasWXnd616XU089Ndttt12OPPLInHjiifnEJz6Rgw46KA8++GDmzp2bE088caOX3TrggAPyzW9+MyeccEKampry4Q9/uGe1yTqvfOUrc9VVV+VlL3tZ1q5dm/PPPz/Dhg3b6Kz77LNPmpqa8u///u85/vjjs/3222ennXbK+9///px33nlZu3ZtXvGKV6SzszN33HFHXvCCF+S0007r09/X5hBYAAAAAADgedh34cJ6j/Ccvvvd72aPPfbI0KFDM2bMmEyYMCGf/exnc9ppp2W77bZLksydOzcXXnhhzjjjjDz88MPZfffdc/TRR2fs2LEbPe8VV1yRM844I5MnT84uu+yS888/P52dnb2O+fSnP53TTz89Rx99dMaNG5fPfOYzWbBgwUbPueeee+aiiy7KP/zDP+T000/Pqaeemjlz5uRjH/tYdtttt8yaNSu/+93vMnr06Lz0pS/NBz/4wb75JRVq6v7zC581mM7OzjQ3N2flypUZNWpUvccBYBsx5rwx9R5h0FlxxYp6jwAAAAAb9dRTT2XhwoVpaWnJyJEj6z0Oz9OmPs/N7Qbb9feQAAAAAAAA2xqBBQAAAAAAoJDAAgAAAAAAUEhgAQAAAAAAKCSwAAAAAADAZuru7q73CPSBvvgcBRYAAAAAAHgOw4YNS5I8+eSTdZ6EvrDuc1z3uW6JoX01DAAAAAAAbKuGDBmS0aNHZ/ny5UmSHXbYIU1NTXWeilLd3d158skns3z58owePTpDhgzZ4nMJLAAAAAAAsBl23333JOmJLAxeo0eP7vk8t5TAAgAAAAAAm6GpqSl77LFHdttttzz99NP1HoctNGzYsOe1cmUdgQUAAAAAAAoMGTKkT/4FPYObm9wDAAAAAAAU2iYCy9ChQ3P44Yfn8MMPz1lnnVXvcQAAAAAAgG3cNnGJsNGjR+fuu++u9xgAAAAAAECD2CZWsAAAAAAAAGxNdQ8s8+fPzwknnJBx48alqakpN99883rHXH311WlpacnIkSMzceLE3Hbbbb32d3Z2ZuLEiXnFK16RH//4x1tpcgAAAAAAoFHVPbCsWrUqEyZMyFVXXbXB/TfeeGPOPffcXHjhhbnrrrty1FFHZdq0aVm8eHHPMYsWLcqCBQvy+c9/Pqeeemo6Ozs3+nqrV69OZ2dnrwcAAAAAAECJugeWadOm5ZJLLslJJ520wf2zZ8/OmWeembPOOisHH3xwrrzyyowfPz7XXHNNzzHjxo1LkhxyyCFpbW3Nvffeu9HXmzVrVpqbm3se48eP79s3BAAAAAAAbPPqHlg2Zc2aNVmwYEGmTp3aa/vUqVNzxx13JElWrFiR1atXJ0nuv//+dHR0ZL/99tvoOS+44IKsXLmy57FkyZL+ewMAAAAAAMA2aWi9B9iURx55JF1dXRk7dmyv7WPHjs2yZcuSJPfcc0/e9a53ZbvttktTU1M+85nPZOedd97oOUeMGJERI0b069wAAAAAAMC2bUAHlnWampp6Pe/u7u7ZNnny5Pzyl7+sx1gAAAAAAECDGtCXCNtll10yZMiQntUq6yxfvny9VS0AAAAAAABby4AOLMOHD8/EiRMzb968XtvnzZuXyZMn12kqAAAAAACg0dX9EmFPPPFE7rvvvp7nCxcuzN13352dd945e++9d2bOnJlTTjklkyZNypFHHpnrrrsuixcvztlnn13HqQEAAAAAgEZW98By5513ZsqUKT3PZ86cmSQ57bTTMmfOnJx88sl59NFHc/HFF2fp0qU55JBDMnfu3Oyzzz71GhkAAAAAAGhwTd3d3d31HqIeqtVqqtVqurq6cu+992blypUZNWpUvccCYBsx5rwx9R5h0FlxxYp6jwAAAACQzs7ONDc3P2c3GND3YOlPlUolHR0daW9vr/coAAAAAADAINOwgQUAAAAAAGBLCSwAAAAAAACFBBYAAAAAAIBCAgsAAAAAAEAhgQUAAAAAAKCQwAIAAAAAAFCoYQNLtVpNa2tr2tra6j0KAAAAAAAwyDRsYKlUKuno6Eh7e3u9RwEAAAAAAAaZhg0sAAAAAAAAW0pgAQAAAAAAKCSwAAAAAAAAFBJYAAAAAAAACgksAAAAAAAAhQQWAAAAAACAQgILAAAAAABAoYYNLNVqNa2trWlra6v3KAAAAAAAwCDTsIGlUqmko6Mj7e3t9R4FAAAAAAAYZBo2sAAAAAAAAGwpgQUAAAAAAKDQ0HoPAADAtmfMeWPqPcKgtOKKFfUeAQAAgM1kBQsAAAAAAEAhgQUAAAAAAKCQwAIAAAAAAFBIYAEAAAAAACgksAAAAAAAABRq2MBSrVbT2tqatra2eo8CAAAAAAAMMg0bWCqVSjo6OtLe3l7vUQAAAAAAgEGmYQMLAAAAAADAlhJYAAAAAAAACgksAAAAAAAAhQQWAAAAAACAQgILAAAAAABAIYEFAAAAAACgkMACAAAAAABQSGABAAAAAAAoNLTeAwAAAADbpjHnjan3CIPOiitW1HsEAGAzWcECAAAAAABQSGABAAAAAAAo1LCBpVqtprW1NW1tbfUeBQAAAAAAGGQaNrBUKpV0dHSkvb293qMAAAAAAACDTMMGFgAAAAAAgC0lsAAAAAAAABQSWAAAAAAAAAoJLAAAAAAAAIUEFgAAAAAAgEICCwAAAAAAQCGBBQAAAAAAoJDAAgAAAAAAUEhgAQAAAAAAKCSwAAAAAAAAFBJYAAAAAAAACgksAAAAAAAAhQQWAAAAAACAQg0bWKrValpbW9PW1lbvUQAAAAAAgEGmYQNLpVJJR0dH2tvb6z0KAAAAAAAwyDRsYAEAAAAAANhSAgsAAAAAAEAhgQUAAAAAAKCQwAIAAAAAAFBIYAEAAAAAACgksAAAAAAAABQSWAAAAAAAAAoJLAAAAAAAAIUEFgAAAAAAgEICCwAAAAAAQCGBBQAAAAAAoJDAAgAAAAAAUEhgAQAAAAAAKCSwAAAAAAAAFBJYAAAAAAAACgksAAAAAAAAhQQWAAAAAACAQgILAAAAAABAoYYNLNVqNa2trWlra6v3KAAAAAAAwCDTsIGlUqmko6Mj7e3t9R4FAAAAAAAYZBo2sAAAAAAAAGwpgQUAAAAAAKCQwAIAAAAAAFBIYAEAAAAAACgksAAAAAAAABQSWAAAAAAAAAoJLAAAAAAAAIUEFgAAAAAAgEICCwAAAAAAQCGBBQAAAAAAoJDAAgAAAAAAUEhgAQAAAAAAKCSwAAAAAAAAFBJYAAAAAAAACgksAAAAAAAAhQQWAAAAAACAQgILAAAAAABAIYEFAAAAAACgkMACAAAAAABQSGABAAAAAAAoJLAAAAAAAAAUElgAAAAAAAAKCSwAAAAAAACFBBYAAAAAAIBCQ+s9AAAAwLZozHlj6j3CoLTiihX1HgEAADZLw65gqVaraW1tTVtbW71HAQAAAAAABpmGDSyVSiUdHR1pb2+v9ygAAAAAAMAg07CBBQAAAAAAYEsJLAAAAAAAAIUEFgAAAAAAgEICCwAAAAAAQCGBBQAAAAAAoJDAAgAAAAAAUEhgAQAAAAAAKCSwAAAAAAAAFBJYAAAAAAAACgksAAAAAAAAhQQWAAAAAACAQgILAAAAAABAIYEFAAAAAACgkMACAAAAAABQSGABAAAAAAAoJLAAAAAAAAAUElgAAAAAAAAKDa33AAAASbKopaXeIwxK+y5cWO8RAAAAoCFZwQIAAAAAAFBIYAEAAAAAACgksAAAAAAAABQSWAAAAAAAAAoJLAAAAAAAAIUEFgAAAAAAgEICCwAAAAAAQCGBBQAAAAAAoJDAAgAAAAAAUEhgAQAAAAAAKCSwAAAAAAAAFBJYAAAAAAAACgksAAAAAAAAhQQWAAAAAACAQgILAAAAAABAIYEFAAAAAACgkMACAAAAAABQSGABAAAAAAAoJLAAAAAAAAAUElgAAAAAAAAKCSwAAAAAAACFBBYAAAAAAIBC20xgefLJJ7PPPvvk/e9/f71HAQAAAAAAtnHbTGD5+Mc/nr/8y7+s9xgAAAAAAEAD2CYCy//93//l17/+dY4//vh6jwIAAAAAADSAugeW+fPn54QTTsi4cePS1NSUm2++eb1jrr766rS0tGTkyJGZOHFibrvttl773//+92fWrFlbaWIAAAAAAKDR1T2wrFq1KhMmTMhVV121wf033nhjzj333Fx44YW56667ctRRR2XatGlZvHhxkuSWW27Ji170orzoRS/ammMDAAAAAAANbGi9B5g2bVqmTZu20f2zZ8/OmWeembPOOitJcuWVV+bWW2/NNddck1mzZuUnP/lJvva1r+Ub3/hGnnjiiTz99NMZNWpUPvKRj2zwfKtXr87q1at7nnd2dvbtGwIAAAAAALZ5dV/Bsilr1qzJggULMnXq1F7bp06dmjvuuCNJMmvWrCxZsiSLFi3K5Zdfnne84x0bjSvrjm9ubu55jB8/vl/fAwAAAAAAsO0Z0IHlkUceSVdXV8aOHdtr+9ixY7Ns2bItOucFF1yQlStX9jyWLFnSF6MCAAAAAAANpO6XCNscTU1NvZ53d3evty1Jpk+f/pznGjFiREaMGNFXowEAAAAAAA1oQK9g2WWXXTJkyJD1VqssX758vVUtAAAAAAAAW8uADizDhw/PxIkTM2/evF7b582bl8mTJ9dpKgAAAAAAoNHV/RJhTzzxRO67776e5wsXLszdd9+dnXfeOXvvvXdmzpyZU045JZMmTcqRRx6Z6667LosXL87ZZ59dx6kBAAAAAIBGVvfAcuedd2bKlCk9z2fOnJkkOe200zJnzpycfPLJefTRR3PxxRdn6dKlOeSQQzJ37tzss88+9RoZAAAAAABocHUPLMccc0y6u7s3ecyMGTMyY8aMPn3darWaarWarq6uPj0vAAAAAACw7RvQ92DpT5VKJR0dHWlvb6/3KAAAAAAAwCDTsIEFAAAAAABgSwksAAAAAAAAhQQWAAAAAACAQgILAAAAAABAIYEFAAAAAACgkMACAAAAAABQqGEDS7VaTWtra9ra2uo9CgAAAAAAMMg0bGCpVCrp6OhIe3t7vUcBAAAAAAAGmYYNLAAAAAAAAFtKYAEAAAAAACgksAAAAAAAABQSWAAAAAAAAAoJLAAAAAAAAIUEFgAAAAAAgEICCwAAAAAAQKGGDSzVajWtra1pa2ur9ygAAAAAAMAg07CBpVKppKOjI+3t7fUeBQAAAAAAGGQaNrAAAAAAAABsKYEFAAAAAACgkMACAAAAAABQSGABAAAAAAAoJLAAAAAAAAAUElgAAAAAAAAKCSwAAAAAAACFBBYAAAAAAIBCAgsAAAAAAEChhg0s1Wo1ra2taWtrq/coAAAAAADAINOwgaVSqaSjoyPt7e31HgUAAAAAABhkGjawAAAAAAAAbCmBBQAAAAAAoJDAAgAAAAAAUEhgAQAAAAAAKCSwAAAAAAAAFBpa7wEAAICaRS0t9R5h0Nl34cJ6jwAAADQoK1gAAAAAAAAKCSwAAAAAAACFBBYAAAAAAIBCAgsAAAAAAEChhg0s1Wo1ra2taWtrq/coAAAAAADAINOwgaVSqaSjoyPt7e31HgUAAAAAABhkGjawAAAAAAAAbCmBBQAAAAAAoJDAAgAAAAAAUEhgAQAAAAAAKCSwAAAAAAAAFBJYAAAAAAAACgksAAAAAAAAhQQWAAAAAACAQgILAAAAAABAIYEFAAAAAACgkMACAAAAAABQSGABAAAAAAAoJLAAAAAAAAAUatjAUq1W09ramra2tnqPAgAAAAAADDING1gqlUo6OjrS3t5e71EAAAAAAIBBpmEDCwAAAAAAwJYSWAAAAAAAAAoJLAAAAAAAAIUEFgAAAAAAgEICCwAAAAAAQCGBBQAAAAAAoJDAAgAAAAAAUEhgAQAAAAAAKCSwAAAAAAAAFBJYAAAAAAAACgksAAAAAAAAhQQWAAAAAACAQgILAAAAAABAIYEFAAAAAACgkMACAAAAAABQSGABAAAAAAAoJLAAAAAAAAAUElgAAAAAAAAKDa33APVSrVZTrVbT1dVV71EAAAAAkiSLWlrqPcKgtO/ChfUeAYAG1LArWCqVSjo6OtLe3l7vUQAAAAAAgEGmYQMLAAAAAADAlhJYAAAAAAAACgksAAAAAAAAhQQWAAAAAACAQgILAAAAAABAIYEFAAAAAACgkMACAAAAAABQSGABAAAAAAAoJLAAAAAAAAAUElgAAAAAAAAKCSwAAAAAAACFBBYAAAAAAIBCAgsAAAAAAEAhgQUAAAAAAKCQwAIAAAAAAFBIYAEAAAAAACgksAAAAAAAABQSWAAAAAAAAAoJLAAAAAAAAIUEFgAAAAAAgEICCwAAAAAAQCGBBQAAAAAAoJDAAgAAAAAAUEhgAQAAAAAAKCSwAAAAAAAAFBJYAAAAAAAACjVsYKlWq2ltbU1bW1u9RwEAAAAAAAaZhg0slUolHR0daW9vr/coAAAAAADAINOwgQUAAAAAAGBLCSwAAAAAAACFBBYAAAAAAIBCAgsAAAAAAEAhgQUAAAAAAKCQwAIAAAAAAFBIYAEAAAAAACgksAAAAAAAABQSWAAAAAAAAAoJLAAAAAAAAIUEFgAAAAAAgEICCwAAAAAAQCGBBQAAAAAAoJDAAgAAAAAAUEhgAQAAAAAAKCSwAAAAAAAAFBJYAAAAAAAACgksAAAAAAAAhQQWAAAAAACAQgILAAAAAABAIYEFAAAAAACgkMACAAAAAABQSGABAAAAAAAoJLAAAAAAAAAUElgAAAAAAAAKCSwAAAAAAACFBBYAAAAAAIBCAgsAAAAAAEAhgQUAAAAAAKCQwAIAAAAAAFBoaL0HAAAAgHUWtbTUe4RBZ9+FC+s9AgBAQ7KCBQAAAAAAoJDAAgAAAAAAUEhgAQAAAAAAKCSwAAAAAAAAFBJYAAAAAAAACgksAAAAAAAAhQQWAAAAAACAQgILAAAAAABAoUEfWB5//PG0tbXl8MMPz6GHHprrr7++3iMBAAAAAADbuKH1HuD52mGHHfLjH/84O+ywQ5588skccsghOemkk/LCF76w3qMBAAAAAADbqEG/gmXIkCHZYYcdkiRPPfVUurq60t3dXeepAAAAAACAbVndA8v8+fNzwgknZNy4cWlqasrNN9+83jFXX311WlpaMnLkyEycODG33XZbr/2PPfZYJkyYkL322isf+MAHsssuu2yl6QEAAAAAgEZU98CyatWqTJgwIVddddUG9994440599xzc+GFF+auu+7KUUcdlWnTpmXx4sU9x4wePTo///nPs3DhwvzLv/xLHnrooa01PgAAAAAA0IDqHlimTZuWSy65JCeddNIG98+ePTtnnnlmzjrrrBx88MG58sorM378+FxzzTXrHTt27NgcdthhmT9//kZfb/Xq1ens7Oz1AAAAAAAAKFH3wLIpa9asyYIFCzJ16tRe26dOnZo77rgjSfLQQw/1RJLOzs7Mnz8/Bx100EbPOWvWrDQ3N/c8xo8f339vAAAAAAAA2CYN6MDyyCOPpKurK2PHju21fezYsVm2bFmS5P7778/RRx+dCRMm5BWveEXOOeecHHbYYRs95wUXXJCVK1f2PJYsWdKv7wEAAAAAANj2DK33AJujqamp1/Pu7u6ebRMnTszdd9+92ecaMWJERowY0ZfjAQAAAAAADWZAr2DZZZddMmTIkJ7VKussX758vVUtAAAAAAAAW8uADizDhw/PxIkTM2/evF7b582bl8mTJ9dpKgAAAAAAoNHV/RJhTzzxRO67776e5wsXLszdd9+dnXfeOXvvvXdmzpyZU045JZMmTcqRRx6Z6667LosXL87ZZ59dx6kBAAAAAIBGVhxYFi1Kbrut9ueTTya77poccURy5JHJyJHlA9x5552ZMmVKz/OZM2cmSU477bTMmTMnJ598ch599NFcfPHFWbp0aQ455JDMnTs3++yzT/mLAQAAAAAA9IHNDiz/8i/JZz+b/PSnyW67JXvumWy/ffKHPyS//W0trrztbcn55ycl7eOYY45Jd3f3Jo+ZMWNGZsyYsfkn3QzVajXVajVdXV19el4AAAAAAGDbt1n3YHnpS5PZs5O3v722cmXZsmTBguT225OOjqSzM7nllmTt2mTSpOQb3+jnqftApVJJR0dH2tvb6z0KAAAAAAAwyGzWCpaPfSx57Ws3vn/EiOSYY2qPSy5JFi7sm+EAAAAAAAAGos0KLJuKK39ul11qDwAAAAAAgG1V8U3uOzs3vL2pqbaSZfjw5zsSAAAAAADAwFYcWEaPrsWUjdlrr2T69OSjH02226w7vAAAAAAAAAwuxYFlzpzkwgtrEeUv/iLp7k7a25Mvfzn50IeShx9OLr+8tprlgx/s+4EBAAAAAADqrTiwfPnLyac/nbz5zc9ue/3rk0MPTa69Nvn+95O9904+/nGBBQAAAAAA2DYVX8Trv/87OeKI9bcfcURtX5K84hXJ4sXPd7T+Va1W09ramra2tnqPAgAAAAAADDLFgWWvvZIvfnH97V/8YjJ+fO3vjz6ajBnzfEfrX5VKJR0dHWlvb6/3KAAAAAAAwCBTfImwyy9P/uZvku98J2lrq93wvr09+fWvk5tuqh3T3p6cfHJfjwoAAAAAADAwFAeW178++c1vks9/Prn33tpN7qdNS26+Odl339ox73533w4JAAAAAAAwkBQHlqQWUi67rI8nAQAAAAAAGCS2KLA89ljtniv33FO7RFhra3LGGUlzcx9PBwAAAAAAMAAV3+T+zjuT/fdPrrgi+cMfkkceSWbPrm372c/6Y0QAAAAAAICBpXgFy3nn1e7Dcv31ydD/99PPPJOcdVZy7rnJ/Pl9PCEAAAAAAMAAUxxY7ryzd1xJan//wAeSSZP6cjQAAAAAAICBqfgSYaNGJYsXr799yZJkp536YqSto1qtprW1NW1tbfUeBQAAAAAAGGSKA8vJJydnnpnceGMtqtx/f/K1r9UuEfbWt/bHiP2jUqmko6Mj7e3t9R4FAAAAAAAYZIovEXb55UlTU3LqqbV7ryTJsGHJu9+dXHZZX48HAAAAAAAw8BQHluHDk898Jpk1K/ntb5Pu7uSAA5IdduiP8QAAAAAAAAae4sCyzg47JIce2pejAAAAAAAADA6bFVhOOmnzT/jNb27pKAAAAAAAAIPDZgWW5ub+HgMAAAAAAGDw2KzA8qUv9fcYAAAAAAAAg8d29R4AAAAAAABgsNmswHLccckddzz3cY8/nnziE0m1+nzHAgAAAAAAGLg26xJhf/M3yZvfnOy0U/L61yeTJiXjxiUjRyYrViQdHcnttydz5yave13yqU/199gAAAAAAAD1s1mB5cwzk1NOSW66KbnxxuT665PHHqvta2pKWluTY49NFixIDjqoH6ftQ9VqNdVqNV1dXfUeBQAAAAAAGGQ2K7AkyfDhyd/+be2RJCtXJn/8Y/LCFybDhvXXeP2nUqmkUqmks7Mzzc3N9R4HAAAAAAAYRDY7sPy55ubaAwAAAAAAoNFs1k3uAQAAAAAAeJbAAgAAAAAAUEhgAQAAAAAAKCSwAAAAAAAAFCoOLPvtlzz66PrbH3ustg8AAAAAAGBbVxxYFi1KurrW3756dfLAA30wEQAAAAAAwAA3dHMP/Pa3n/37rbcmzc3PPu/qSr7//WTffftwMgAAAAAAgAFqswPLiSfW/mxqSk47rfe+YcNqceXTn+67wQAAAAAAAAaqzQ4sa9fW/mxpSdrbk1126a+RAAAAAAAABrbie7AsXLhtxJVqtZrW1ta0tbXVexQAAAAAAGCQ2ewVLH/q+9+vPZYvf3Zlyzo33NAXY/W/SqWSSqWSzs7ONP/pDWUAAAAAAACeQ3Fgueii5OKLk0mTkj32qN2TBQAAAAAAoJEUB5bPfz6ZMyc55ZR+mAYAAAAAAGAQKL4Hy5o1yeTJ/TEKAAAAAADA4FAcWM46K/mXf+mPUQAAAAAAAAaH4kuEPfVUct11yfe+lxx2WDJsWO/9s2f31WgAAAAAAAADU3Fg+cUvksMPr/39V7/qvc8N7wEAAAAAgEZQHFh++MP+GAMAAAAAAGDwKL4HCwAAAAAAQKMrXsEyZcqmLwX2gx88n3EAAAAAAAAGvuLAsu7+K+s8/XRy9921+7GcdlrfDAUAAAAAADCQFQeWK67Y8PZ//MfkiSee5zQAAAAAAACDQJ/dg+Xtb09uuKGvzgYAAAAAADBw9Vlg+e//TkaO7KuzAQAAAAAADFzFlwg76aTez7u7k6VLkzvvTD784b4aCwAAAAAAYOAqDizNzb2fb7ddctBBycUXJ1On9tVY/a9araZaraarq6veowAAAAAAAINMcWD50pf6Y4ytr1KppFKppLOzM81/Xo0AAAAAAAA2oTiwrLNgQXLPPUlTU9LamhxxRF+OBQAAAAAAMHAVB5bly5O3vCX50Y+S0aNr92BZuTKZMiX52teSXXft+yEBAAAAAAAGku1Kf+A970k6O5P//d/kD39IVqxIfvWr2rb3vrc/RgQAAAAAABhYilewfPe7yfe+lxx88LPbWluTanVw3eQeAAAAAABgSxWvYFm7Nhk2bP3tw4bV9gEAAAAAAGzrigPLK1+ZvO99yYMPPrvtgQeS885LXvWqvhwNAAAAAABgYCoOLFddlTz+eLLvvsn++ycHHJC0tNS2fe5z/TAhAAAAAADAAFN8D5bx45Of/SyZNy/59a+T7u7aPVhe/er+GA8AAAAAAGDgKQ4s67zmNbUHAAAAAABAo9nsS4T94Ae1lSqdnevvW7kyeclLkttu68vRAAAAAAAABqbNDixXXpm84x3JqFHr72tuTt71rmT27D6cDAAAAAAAYIDa7MDy858nxx238f1TpyYLFvTFSAAAAAAAAAPbZgeWhx5Khg3b+P6hQ5OHH+6LkQAAAAAAAAa2zQ4se+6Z/PKXG9//i18ke+zRFyMBAAAAAAAMbJsdWI4/PvnIR5Knnlp/3x//mHz0o8nrXteXowEAAAAAAAxMQzf3wA99KPnmN5MXvSg555zkoIOSpqbknnuSajXp6kouvLA/RwUAAAAAABgYNjuwjB2b3HFH8u53JxdckHR317Y3NSXHHptcfXXtGAAAAAAAgG3dZgeWJNlnn2Tu3GTFiuS++2qR5cADkzFj+mu8/lOtVlOtVtPV1VXvUQAAAAAAgEGmKLCsM2ZM0tbW16NsXZVKJZVKJZ2dnWlubq73OAAAAAAAwCCy2Te5BwAAAAAAoEZgAQAAAAAAKCSwAAAAAAAAFBJYAAAAAAAACgksAAAAAAAAhQQWAAAAAACAQgILAAAAAABAIYEFAAAAAACgkMACAAAAAABQSGABAAAAAAAoJLAAAAAAAAAUElgAAAAAAAAKCSwAAAAAAACFBBYAAAAAAIBCAgsAAAAAAEAhgQUAAAAAAKCQwAIAAAAAAFBIYAEAAAAAACgksAAAAAAAABQSWAAAAAAAAAoJLAAAAAAAAIUEFgAAAAAAgEICCwAAAAAAQCGBBQAAAAAAoJDAAgAAAAAAUEhgAQAAAAAAKNSwgaVaraa1tTVtbW31HgUAAAAAABhkGjawVCqVdHR0pL29vd6jAAAAAAAAg0zDBhYAAAAAAIAtJbAAAAAAAAAUElgAAAAAAAAKCSwAAAAAAACFBBYAAAAAAIBCAgsAAAAAAEAhgQUAAAAAAKCQwAIAAAAAAFBIYAEAAAAAACgksAAAAAAAABQSWAAAAAAAAAoJLAAAAAAAAIUEFgAAAAAAgEICCwAAAAAAQCGBBQAAAAAAoJDAAgAAAAAAUEhgAQAAAAAAKCSwAAAAAAAAFBJYAAAAAAAACgksAAAAAAAAhQQWAAAAAACAQgILAAAAAABAIYEFAAAAAACgkMACAAAAAABQSGABAAAAAAAoJLAAAAAAAAAUElgAAAAAAAAKCSwAAAAAAACFBBYAAAAAAIBCAgsAAAAAAEAhgQUAAAAAAKCQwAIAAAAAAFBIYAEAAAAAACgksAAAAAAAABQSWAAAAAAAAAoJLAAAAAAAAIUEFgAAAAAAgEICCwAAAAAAQCGBBQAAAAAAoJDAAgAAAAAAUGjQB5YlS5bkmGOOSWtraw477LB84xvfqPdIAAAAAADANm5ovQd4voYOHZorr7wyhx9+eJYvX56XvvSlOf7447PjjjvWezQAAAAAAGAbNegDyx577JE99tgjSbLbbrtl5513zh/+8AeBBQAAAAAA6Dd1v0TY/Pnzc8IJJ2TcuHFpamrKzTffvN4xV199dVpaWjJy5MhMnDgxt9122wbPdeedd2bt2rUZP358P08NAAAAAAA0sroHllWrVmXChAm56qqrNrj/xhtvzLnnnpsLL7wwd911V4466qhMmzYtixcv7nXco48+mlNPPTXXXXfdJl9v9erV6ezs7PUAAAAAAAAoUffAMm3atFxyySU56aSTNrh/9uzZOfPMM3PWWWfl4IMPzpVXXpnx48fnmmuu6Tlm9erVeeMb35gLLrggkydP3uTrzZo1K83NzT0Pq10AAAAAAIBSdQ8sm7JmzZosWLAgU6dO7bV96tSpueOOO5Ik3d3dmT59el75ylfmlFNOec5zXnDBBVm5cmXPY8mSJf0yOwAAAAAAsO0a0De5f+SRR9LV1ZWxY8f22j527NgsW7YsSfJf//VfufHGG3PYYYf13L/lq1/9ag499NANnnPEiBEZMWJEv84NAAAAAABs2wZ0YFmnqamp1/Pu7u6eba94xSuydu3aeowFAAAAAAA0qAF9ibBddtklQ4YM6Vmtss7y5cvXW9UCAAAAAACwtQzowDJ8+PBMnDgx8+bN67V93rx5z3kzewAAAAAAgP5S90uEPfHEE7nvvvt6ni9cuDB33313dt555+y9996ZOXNmTjnllEyaNClHHnlkrrvuuixevDhnn312HacGAAAAAAAaWd0Dy5133pkpU6b0PJ85c2aS5LTTTsucOXNy8skn59FHH83FF1+cpUuX5pBDDsncuXOzzz77PK/XrVarqVar6erqel7nAQAAAAAAGk/dA8sxxxyT7u7uTR4zY8aMzJgxo09ft1KppFKppLOzM83NzX16bgAAAAAAYNs2oO/BAgAAAAAAMBAJLAAAAAAAAIUEFgAAAAAAgEICCwAAAAAAQCGBBQAAAAAAoJDAAgAAAAAAUKhhA0u1Wk1ra2va2trqPQoAAAAAADDINGxgqVQq6ejoSHt7e71HAQAAAAAABpmGDSwAAAAAAABbSmABAAAAAAAoJLAAAAAAAAAUElgAAAAAAAAKCSwAAAAAAACFBBYAAAAAAIBCAgsAAAAAAEAhgQUAAAAAAKBQwwaWarWa1tbWtLW11XsUAAAAAABgkGnYwFKpVNLR0ZH29vZ6jwIAAAAAAAwyDRtYAAAAAAAAtpTAAgAAAAAAUEhgAQAAAAAAKCSwAAAAAAAAFBJYAAAAAAAACgksAAAAAAAAhQQWAAAAAACAQgILAAAAAABAoYYNLNVqNa2trWlra6v3KAAAAAAAwCDTsIGlUqmko6Mj7e3t9R4FAAAAAAAYZBo2sAAAAAAAAGwpgQUAAAAAAKCQwAIAAAAAAFBIYAEAAAAAACgksAAAAAAAABQSWAAAAAAAAAoJLAAAAAAAAIUEFgAAAAAAgEICCwAAAAAAQCGBBQAAAAAAoJDAAgAAAAAAUKhhA0u1Wk1ra2va2trqPQoAAAAAADDINGxgqVQq6ejoSHt7e71HAQAAAAAABpmGDSwAAAAAAABbSmABAAAAAAAoJLAAAAAAAAAUElgAAAAAAAAKCSwAAAAAAACFBBYAAAAAAIBCAgsAAAAAAEAhgQUAAAAAAKCQwAIAAAAAAFBIYAEAAAAAACgksAAAAAAAABQSWAAAAAAAAAoJLAAAAAAAAIUaNrBUq9W0tramra2t3qMAAAAAAACDTMMGlkqlko6OjrS3t9d7FAAAAAAAYJBp2MACAAAAAACwpQQWAAAAAACAQgILAAAAAABAIYEFAAAAAACgkMACAAAAAABQSGABAAAAAAAoJLAAAAAAAAAUElgAAAAAAAAKCSwAAAAAAACFBBYAAAAAAIBCAgsAAAAAAEAhgQUAAAAAAKCQwAIAAAAAAFBIYAEAAAAAACgksAAAAAAAABQSWAAAAAAAAAoJLAAAAAAAAIUaNrBUq9W0tramra2t3qMAAAAAAACDTMMGlkqlko6OjrS3t9d7FAAAAAAAYJBp2MACAAAAAACwpQQWAAAAAACAQgILAAAAAABAIYEFAAAAAACgkMACAAAAAABQSGABAAAAAAAoJLAAAAAAAAAUElgAAAAAAAAKCSwAAAAAAACFBBYAAAAAAIBCAgsAAAAAAEAhgQUAAAAAAKCQwAIAAAAAAFBIYAEAAAAAACgksAAAAAAAABQSWAAAAAAAAAoJLAAAAAAAAIUEFgAAAAAAgEICCwAAAAAAQCGBBQAAAAAAoJDAAgAAAAAAUEhgAQAAAAAAKCSwAAAAAAAAFBJYAAAAAAAACgksAAAAAAAAhQQWAAAAAACAQg0bWKrValpbW9PW1lbvUQAAAAAAgEGmYQNLpVJJR0dH2tvb6z0KAAAAAAAwyDRsYAEAAAAAANhSAgsAAAAAAEAhgQUAAAAAAKCQwAIAAAAAAFBIYAEAAAAAACg0tN4DAAAAAACwbRpz3ph6jzAorbhiRb1HYDNYwQIAAAAAAFBIYAEAAAAAACgksAAAAAAAABQSWAAAAAAAAAoJLAAAAAAAAIUEFgAAAAAAgEICCwAAAAAAQCGBBQAAAAAAoJDAAgAAAAAAUEhgAQAAAAAAKCSwAAAAAAAAFBJYAAAAAAAACgksAAAAAAAAhQQWAAAAAACAQgILAAAAAABAIYEFAAAAAACgkMACAAAAAABQaGi9BwC2PWPOG1PvEQadFVesqPcIAAAAAEABK1gAAAAAAAAKCSwAAAAAAACFBBYAAAAAAIBCAgsAAAAAAEAhgQUAAAAAAKCQwAIAAAAAAFBIYAEAAAAAACgksAAAAAAAABQSWAAAAAAAAAoJLAAAAAAAAIUEFgAAAAAAgEICCwAAAAAAQCGBBQAAAAAAoJDAAgAAAAAAUEhgAQAAAAAAKCSwAAAAAAAAFNomAssb3/jGjBkzJm9605vqPQoAAAAAANAAtonA8t73vjdf+cpX6j0GAAAAAADQILaJwDJlypTstNNO9R4DAAAAAABoEHUPLPPnz88JJ5yQcePGpampKTfffPN6x1x99dVpaWnJyJEjM3HixNx2221bf1AAAAAAAID/p+6BZdWqVZkwYUKuuuqqDe6/8cYbc+655+bCCy/MXXfdlaOOOirTpk3L4sWLt+j1Vq9enc7Ozl4PAAAAAACAEkPrPcC0adMybdq0je6fPXt2zjzzzJx11llJkiuvvDK33nprrrnmmsyaNav49WbNmpWLLrpoi+cFAAAAgM015rwx9R5h0FlxxYp6jwCwWeq+gmVT1qxZkwULFmTq1Km9tk+dOjV33HHHFp3zggsuyMqVK3seS5Ys6YtRAQAAAACABlL3FSyb8sgjj6Srqytjx47ttX3s2LFZtmxZz/Njjz02P/vZz7Jq1arstdde+da3vpW2trYNnnPEiBEZMWJEv84NAAAAAABs2wZ0YFmnqamp1/Pu7u5e22699datPRIAAAAAANDABvQlwnbZZZcMGTKk12qVJFm+fPl6q1oAAAAAAAC2lgEdWIYPH56JEydm3rx5vbbPmzcvkydPrtNUAAAAAABAo6v7JcKeeOKJ3HfffT3PFy5cmLvvvjs777xz9t5778ycOTOnnHJKJk2alCOPPDLXXXddFi9enLPPPruOUwMAAAAAAI2s7oHlzjvvzJQpU3qez5w5M0ly2mmnZc6cOTn55JPz6KOP5uKLL87SpUtzyCGHZO7cudlnn33qNTIAAAAAANDg6h5YjjnmmHR3d2/ymBkzZmTGjBl9+rrVajXVajVdXV19el4AAAAAAGDbN6DvwdKfKpVKOjo60t7eXu9RAAAAAACAQaZhAwsAAAAAAMCWElgAAAAAAAAKCSwAAAAAAACFBBYAAAAAAIBCAgsAAAAAAEAhgQUAAAAAAKDQ0HoPUC/VajXVajVdXV31HgUgi1pa6j3CoLTvwoX1HgEAAACABtWwK1gqlUo6OjrS3t5e71EAAAAAAIBBpmEDCwAAAAAAwJYSWAAAAAAAAAoJLAAAAAAAAIUEFgAAAAAAgEICCwAAAAAAQCGBBQAAAAAAoJDAAgAAAAAAUKhhA0u1Wk1ra2va2trqPQoAAAAAADDINGxgqVQq6ejoSHt7e71HAQAAAAAABpmGDSwAAAAAAABbSmABAAAAAAAoJLAAAAAAAAAUElgAAAAAAAAKCSwAAAAAAACFBBYAAAAAAIBCAgsAAAAAAEAhgQUAAAAAAKBQwwaWarWa1tbWtLW11XsUAAAAAABgkGnYwFKpVNLR0ZH29vZ6jwIAAAAAAAwyDRtYAAAAAAAAtpTAAgAAAAAAUEhgAQAAAAAAKCSwAAAAAAAAFBJYAAAAAAAACgksAAAAAAAAhQQWAAAAAACAQgILAAAAAABAIYEFAAAAAACgkMACAAAAAABQSGABAAAAAAAo1LCBpVqtprW1NW1tbfUeBQAAAAAAGGQaNrBUKpV0dHSkvb293qMAAAAAAACDTMMGFgAAAAAAgC0lsAAAAAAAABQSWAAAAAAAAAoJLAAAAAAAAIUEFgAAAAAAgEICCwAAAAAAQCGBBQAAAAAAoJDAAgAAAAAAUEhgAQAAAAAAKCSwAAAAAAAAFBJYAAAAAAAACgksAAAAAAAAhQQWAAAAAACAQg0bWKrValpbW9PW1lbvUQAAAAAAgEGmYQNLpVJJR0dH2tvb6z0KAAAAAAAwyDRsYAEAAAAAANhSAgsAAAAAAEAhgQUAAAAAAKCQwAIAAAAAAFBIYAEAAAAAACgksAAAAAAAABQSWAAAAAAAAAoJLAAAAAAAAIUEFgAAAAAAgEICCwAAAAAAQCGBBQAAAAAAoJDAAgAAAAAAUEhgAQAAAAAAKCSwAAAAAAAAFBJYAAAAAAAACgksAAAAAAAAhQQWAAAAAACAQgILAAAAAABAoaH1HqBeqtVqqtVqurq6+vS8Y84b06fnaxQrrlhR7xEAAAAAAGCzNewKlkqlko6OjrS3t9d7FAAAAAAAYJBp2MACAAAAAACwpQQWAAAAAACAQgILAAAAAABAIYEFAAAAAACgkMACAAAAAABQSGABAAAAAAAoJLAAAAAAAAAUElgAAAAAAAAKCSwAAAAAAACFBBYAAAAAAIBCAgsAAAAAAEAhgQUAAAAAAKCQwAIAAAAAAFBIYAEAAAAAACgksAAAAAAAABQSWAAAAAAAAAoJLAAAAAAAAIUEFgAAAAAAgEICCwAAAAAAQCGBBQAAAAAAoJDAAgAAAAAAUEhgAQAAAAAAKCSwAAAAAAAAFBJYAAAAAAAACgksAAAAAAAAhYbWe4B6qVarqVar6erqqvcoJFnU0lLvEQadfRcurPcIAAAAAAANq2FXsFQqlXR0dKS9vb3eowAAAAAAAINMwwYWAAAAAACALSWwAAAAAAAAFBJYAAAAAAAACgksAAAAAAAAhQQWAAAAAACAQgILAAAAAABAIYEFAAAAAACgkMACAAAAAABQSGABAAAAAAAoJLAAAAAAAAAUElgAAAAAAAAKCSwAAAAAAACFBBYAAAAAAIBCAgsAAAAAAEAhgQUAAAAAAKCQwAIAAAAAAFBIYAEAAAAAACgksAAAAAAAABQSWAAAAAAAAAoJLAAAAAAAAIUEFgAAAAAAgEICCwAAAAAAQCGBBQAAAAAAoJDAAgAAAAAAUEhgAQAAAAAAKCSwAAAAAAAAFBJYAAAAAAAACgksAAAAAAAAhQQWAAAAAACAQgILAAAAAABAIYEFAAAAAACgkMACAAAAAABQSGABAAAAAAAoJLAAAAAAAAAUElgAAAAAAAAKCSwAAAAAAACFhtZ7gHrr7u5OknR2dvbN+VZ398l5Gs3ja9fWe4RBp6/+me0PvgflfAe2jO/BtsX3YMsM1O+B78CW8T0oN1C/A4nvwZbyPSjne7Bt8R3YMr4H25aB/HlSzndgy/ge1Ne63/+6frAxTd3PdcQ27v7778/48ePrPQYAAAAAADCALFmyJHvttddG9zd8YFm7dm0efPDB7LTTTmlqaqr3OA2ps7Mz48ePz5IlSzJq1Kh6jwNbne8A+B5A4nsAie8B+A6A7wEkvgcDQXd3dx5//PGMGzcu22238TutNPwlwrbbbrtNFii2nlGjRvkfDBqa7wD4HkDiewCJ7wH4DoDvASS+B/XW3Nz8nMe4yT0AAAAAAEAhgQUAAAAAAKCQwELdjRgxIh/96EczYsSIeo8CdeE7AL4HkPgeQOJ7AL4D4HsAie/BYNLwN7kHAAAAAAAoZQULAAAAAABAIYEFAAAAAACgkMACAAAAAABQSGABAAAAAAAoJLAAAECdPPPMM/ne976Xa6+9No8//niS5MEHH8wTTzxR58lg6/jKV76S1atXr7d9zZo1+cpXvlKHiQAAYPMJLNTFV7/61bz85S/PuHHj8vvf/z5JcuWVV+aWW26p82QAAFvH73//+xx66KF5wxvekEqlkocffjhJ8slPfjLvf//76zwdbB2nn356Vq5cud72xx9/PKeffnodJgIAqI/58+fnmWeeWW/7M888k/nz59dhIjbH0HoPQOO55ppr8pGPfCTnnntuPv7xj6erqytJMnr06Fx55ZV5wxveUOcJAehvn/3sZze4vampKSNHjswBBxyQo48+OkOGDNnKk8HW8773vS+TJk3Kz3/+87zwhS/s2f7GN74xZ511Vh0ng62nu7s7TU1N622///7709zcXIeJYOt7+umnM3Xq1Fx77bV50YteVO9xAKiTKVOmZOnSpdltt916bV+5cmWmTJnS8+9QGVgEFra6z33uc7n++utz4okn5rLLLuvZPmnSJP+1Jtu8mTNnbvaxs2fP7sdJoL6uuOKKPPzww3nyySczZsyYdHd357HHHssOO+yQF7zgBVm+fHn222+//PCHP8z48ePrPS70i9tvvz3/9V//leHDh/favs8+++SBBx6o01SwdRxxxBFpampKU1NTXvWqV2Xo0Gf/r2lXV1cWLlyY4447ro4TwtYzbNiw/OpXv9pgbIRG8v3vfz/f//73s3z58qxdu7bXvhtuuKFOU8HWs7H/8OTRRx/NjjvuWIeJ2BwCC1vdwoULc8QRR6y3fcSIEVm1alUdJoKt56677ur1fMGCBenq6spBBx2UJLn33nszZMiQTJw4sR7jwVZz6aWX5rrrrssXvvCF7L///kmS++67L+9617vyzne+My9/+cvzlre8Jeedd15uuummOk8L/WPt2rUb/K/Q7r///uy00051mAi2nhNPPDFJcvfdd+fYY4/NC17wgp59w4cPz7777pu//uu/rtN0sPWdeuqp+eIXv9jrP0KERnLRRRfl4osvzqRJk7LHHnsIjjSUk046KUntig7Tp0/PiBEjevZ1dXXlF7/4RSZPnlyv8XgO/z97dx6v5Zz4j/91KkVaZCiVtMiWysi+yzZhEL6DjywRw9j3bcZojGUwaIxljJ1BhsEYu9EyQkQka5aoMZItKSJ1fn/cvw5Hi25T99V0ns/H4zzOOdd1net+3efch871ut7vt4KFiuvYsWOef/75tG/fvtb2Bx54IF26dCkoFVTG4MGDaz6+6KKL0rRp09xwww1p0aJFkuSTTz7JAQcckM0226yoiFARv/rVr/K3v/2tplxJks6dO+f3v/99dt9997z11ls5//zzXVxjsbbttttmwIAB+fOf/5yk9AfVlClTcsYZZ2SHHXYoOB0sXGeccUaSpEOHDtlzzz2z5JJLFpwIivXVV1/l6quvziOPPJJ11113tjuVjW5ncfenP/0p119/ffbdd9+io0DFzZoWtbq6Ok2bNs1SSy1Vs69hw4bZcMMNc/DBBxcVj++hYKHiTjzxxBx++OGZNm1aqqur8/TTT+fWW2/Nueeem6uvvrroeFAxF154YR5++OGaciVJWrRokbPOOivbbbddjj/++ALTwcL13nvvzXXxvgkTJiRJ2rRpk88++6zS0aBiLr744vTs2TNdunTJtGnTsvfee+f111/Pcsstl1tvvbXoeFAR+++/f5LSxeU5TQmz0korFRELKu7FF19Mjx49kpRGtX+bO/mpC7766it36FNnXXfddUlKN56ccMIJpgP7H1NVXV1dXXQI6p6rrroqZ511VsaPH58kadu2bfr3759+/foVnAwqp2nTpvn73/+erbbaqtb2QYMGZZdddnFhmcXajjvumAkTJuTqq6+umTbyueeey8EHH5wVVlgh9957b/7xj3/ktNNOy+jRowtOCwvPF198kYEDB+bZZ5/NzJkz06NHj/Tp06fWXWuwOHv99ddz4IEH5oknnqi1fdYc5BZzBagbTj755DRp0iSnn3560VEAyqJgoVAffvhhZs6cmZYtWxYdBSpuv/32y9ChQ3PhhRdmww03TJIMHz48J554YjbffPPccMMNBSeEhWfChAnZd9998+ijj2aJJZZIUhq9svXWW+emm25Kq1atMnjw4EyfPj3bbbddwWlh4fjXv/6VjTfeuNbi3knpd+GJJ57I5ptvXlAyqJxNNtkkDRo0yCmnnDLHOffXWmutgpJBMd544428+eab2XzzzbPUUkvNdcFjWNwcffTRufHGG9O9e/d079695m+EWUyTR13w/vvv54QTTsijjz6aiRMn5ruX7d14smhSsFBxv/nNb7LPPvvUmncf6qLPP/88J5xwQq699tpMnz49SdKgQYP069cvF1xwgSGh1AmvvvpqxowZk+rq6qy++upZbbXVio4EFVO/fv289957s91o8tFHH6Vly5b+gKJOWHrppfPss89m9dVXLzoKFOqjjz7KHnvskcGDB6eqqiqvv/56OnXqlH79+mWZZZbJhRdeWHREWKh69uw5131VVVUZNGhQBdNAMbbffvuMGzcuRxxxxBxvPNlll10KSsa8KFiouO7du+ell17Keuutl3322Sd77rlnll9++aJjQWGmTp2aN998M9XV1encubNiBaCOqFevXt5///3Z/h00ZsyYrLvuupk8eXJByaBy1ltvvVx88cXZdNNNi44Chdpvv/0yceLEXH311VljjTUyatSodOrUKQ8//HCOPfbYvPTSS0VHBGAha9q0aR577LH8+Mc/LjoKZbDIPRX3wgsv5KWXXsrNN9+ciy66KMcdd1y22Wab7LPPPundu3caN25cdESoqPfeey/vvfeeaQCoU2bMmJHrr7++Zujzdxc1docai7PddtstSeluzL59+6ZRo0Y1+2bMmJEXXnjBIq/UGeedd15OOumknHPOOenWrdtsU8I0a9asoGRQWQ8//HAeeuihrLjiirW2r7LKKnnnnXcKSgVAJbVr1262acFY9ClYKMSaa66Zc845J+ecc04ef/zx3HLLLTnmmGNy6KGHuluTOmNu0wAcdNBBpgFgsXf00Ufn+uuvz4477piuXbsqFalTmjdvnqS0iHfTpk1rLWjfsGHDbLjhhjn44IOLigcVtc022yRJtt5661rbLXJPXTN16tQ53mz44Ycf1iriYXE2YsSI3H777Rk3bly++uqrWvvuvPPOglJB5QwYMCCnnHJKrrzyynTo0KHoOMwnBQuFW3rppbPUUkulYcOG+eyzz4qOAxVz7LHHZokllsi4ceOyxhpr1Gzfc889c+yxxypYWKwNHDgwf/3rX7PDDjsUHQUq7rrrrkuSdOjQISeccIKpIanTBg8eXHQEWCRsvvnmufHGG/Pb3/42SWmU48yZM3PBBRfMc20KWFwMHDgw++23X7bbbrs88sgj2W677fL6669nwoQJ2XXXXYuOBxWx55575vPPP8/KK6+cxo0bzzay9+OPPy4oGfNiDRYKMXbs2Nxyyy25+eabM2bMmGy++ebZe++987Of/azmrk5Y3K2wwgp56KGHstZaa6Vp06Y18yyPHTs23bp1y5QpU4qOCAtNmzZtMmTIkKy66qpFRwEAKNzLL7+cLbfcMuuss04GDRqUnXfeOS+99FI+/vjjPP7441l55ZWLjggLVffu3XPIIYfk8MMPr/n7uGPHjjnkkEPSunXr/OY3vyk6Iix0N9xwwzz377///hVKQjkULFTcRhttlKeffjrdunVLnz59svfee6dt27ZFx4KKa9q0aUaOHJlVVlmlVsEyYsSI9OrVKx999FHREWGhufDCC/PWW2/l0ksvNT0Yddodd9yRv/71r3OcCmPkyJEFpYLK+/zzz+f4e9C9e/eCEkHlTZgwIVdccUWeffbZzJw5Mz169Mjhhx+e1q1bFx0NFrqll146L730Ujp06JDlllsugwcPTrdu3fLKK69kq622ynvvvVd0RIA5MkUYFdezZ89cffXVWXPNNYuOAoUyDQB12bBhwzJ48OA88MADWXPNNWcb+myOZeqCSy65JL/85S+z//775+9//3sOOOCAvPnmmxkxYkQOP/zwouNBRXzwwQc54IAD8sADD8xxvzVYqEtWWGEFd+lTZy277LI108a3bds2L774Yrp165ZJkybl888/LzgdVM6bb76Z6667Lm+++Wb+8Ic/pGXLlnnwwQfTrl0711IXUQoWKu6cc84pOgIsEi644IJsueWWeeaZZ/LVV1/lpJNOqjUNACzOlllmGXMpU+ddfvnl+fOf/5z/+7//yw033JCTTjopnTp1yq9//WvzK1NnHHPMMfnkk08yfPjw9OzZM3fddVfef//9nHXWWdajo86ZNGlSnn766UycODEzZ86stW+//fYrKBVUxmabbZZHHnkk3bp1yx577JGjjz46gwYNyiOPPJKtt9666HhQEUOHDs3222+fTTbZJP/6179y9tlnp2XLlnnhhRdy9dVX54477ig6InNgijAK8e9//zv33HPPHKcBuOiiiwpKBZVnGgCAuqtx48Z55ZVX0r59+7Rs2TKPPPJI1lprrbz++uvZcMMNTRVJndC6dev8/e9/z/rrr59mzZrlmWeeyaqrrpp77rkn559/foYNG1Z0RKiIf/zjH+nTp0+mTp2apk2b1ppCtaqqSvHOYu/jjz/OtGnT0qZNm8ycOTO///3vM2zYsHTu3Dmnn356WrRoUXREWOg22mij/OxnP8txxx0321TyvXv3zrvvvlt0RObACBYq7tFHH83OO++cjh075rXXXkvXrl3z9ttvp7q6Oj169Cg6HlSUaQAA6q4VVlghH330Udq3b5/27dtn+PDhWWuttTJ27Ni4B4q6YurUqWnZsmWS0vQwH3zwQVZdddV069bNOkTUKccff3wOPPDAnHPOOWncuHHRcaDill122ZqP69Wrl5NOOiknnXRSgYmg8kaPHp1bbrlltu3LL7+8m68WYQoWKu7UU0/N8ccfnzPPPDNNmzbN3/72t7Rs2TJ9+vRJr169io4HFdOhQ4cceOCBOeCAA9KuXbui48BC16NHjzz66KNp0aJF1l577Xkubu+iGnXBVlttlX/84x/p0aNH+vXrl2OPPTZ33HFHnnnmmey2225Fx4OKWG211fLaa6+lQ4cO+fGPf5wrr7wyHTp0yJ/+9CcjeqlT3n333Rx11FHKFeq8iRMnznGavO7duxeUCCpnmWWWyXvvvZeOHTvW2v7cc8+lbdu2BaXi+yhYqLhXXnklt956a5KkQYMG+eKLL9KkSZOceeaZ2WWXXfKLX/yi4IRQGccff3yuv/76nHnmmenZs2f69euXXXfdNY0aNSo6GiwUu+yyS83re5dddplnwQJ1wZ///OeaiweHHnpoll122QwbNiw77bRTDj300ILTQWUcc8wxee+995IkZ5xxRn7yk5/k5ptvTsOGDXP99dcXGw4q6Cc/+UmeeeaZdOrUqegoUIhnn302+++/f1555ZXZRvJWVVVlxowZBSWDytl7771z8skn5/bbb09VVVVmzpyZxx9/PCeccIK1uBZh1mCh4lZYYYUMGjQoXbp0yZprrplzzz03O++8c0aNGpVNNtkkU6ZMKToiVNSoUaNy7bXX5tZbb83XX3+dvffeOwceeKAp86izqqurlS8AddTnn3+eV199NSuttFKWW265ouNAxVxzzTU588wzc8ABB6Rbt25ZYoklau3feeedC0oGldG9e/d07tw5J598clq1ajXb3wPt27cvKBlUzvTp09O3b98MHDgw1dXVadCgQWbMmJG99947119/ferXr190ROZAwULF9e7dOzvuuGMOPvjgnHTSSbnrrrvSt2/f3HnnnWnRokX++c9/Fh0RCjF9+vRcfvnlOfnkkzN9+vR07do1Rx99dA444AAXm1nsnHvuuTn11FNn2z5jxozss88+NSMdYXHzwgsvpGvXrqlXr15eeOGFeR5rKgzqgqFDh2aLLbYoOgYUrl69enPd5+596oKmTZvmueeeS+fOnYuOAoV7880389xzz2XmzJlZe+21s8oqqxQdiXlQsFBxb731VqZMmZLu3bvn888/zwknnJBhw4alc+fOufjii92VQJ0zffr03HXXXbnuuuvyyCOPZMMNN0y/fv3yn//8J5deeml69uw5x0XO4H9Zq1at8tvf/jY///nPa7bNmDEje+21V1588cW88sorBaaDhadevXqZMGFCWrZsmXr16qWqqmqOC9q7mEZd0bBhw6ywwgrZe++9s88++6Rr165FRwKgAL17986+++6b3XffvegoAGVRsAAUZOTIkbnuuuty6623pn79+tl3331z0EEHZfXVV685ZsSIEdl8883zxRdfFJgUFrxnn30222yzTa688srssccemT59evbcc8+8+uqrGTRoUFZYYYWiI8JC8c4772SllVZKVVVV3nnnnXke66YT6oIPP/wwAwcOzK233ponn3wyXbt2zT777JO99947K664YtHxAKiQDz/8MPvvv3/WX3/9dO3a1TR51BnHHXfcfB970UUXLcQk/FAKFgoxadKk3HHHHXnzzTdz4oknZtlll83IkSPTqlWrtG3btuh4UBH169fPtttum379+qV3796z/QMySaZOnZojjjgi1113XQEJYeEaMmRIdtlll9x444255ppr8uabb2bQoEFp1apV0dEAKMDYsWNzyy235NZbb82rr76azTffPIMGDSo6FlTM0KFD8/vf/z6vvPJKqqqqssYaa+TEE0/MZpttVnQ0WOjuueee7Lvvvvnss89m22dkL4uznj171vr82WefzYwZM7LaaqslScaMGZP69etnnXXW8e+iRZSChYp74YUXss0226R58+Z5++2389prr6VTp045/fTT88477+TGG28sOiJUxDvvvOPuZOq8e+65J7vvvnvWWGONDBo0yILG1CnnnntuWrVqlQMPPLDW9muvvTYffPBBTj755IKSQXFmzJiRBx54IKeffnpeeOEFF9SoM/7yl7/kgAMOyG677ZZNNtkk1dXVeeKJJ3LXXXfl+uuvz9577110RFioOnTokJ/+9Kc5/fTT3XBFnXXRRRdlyJAhueGGG9KiRYskySeffJIDDjggm222WY4//viCEzInChYqbptttkmPHj1y/vnnp2nTphk1alQ6deqUJ554InvvvXfefvvtoiNCRT377LO17lLr0aNH0ZFgodhtt93muH348OHp3LlzrXLlzjvvrFQsKEyHDh1yyy23ZOONN661/amnnspee+2VsWPHFpQMKu/xxx/PzTffnDvuuCPTpk3LzjvvnD59+mT77bcvOhpUxBprrJGf//znOfbYY2ttv+iii3LVVVdZn47FXtOmTfP8889n5ZVXLjoKFKZt27Z5+OGHs+aaa9ba/uKLL2a77bbLf/7zn4KSMS8Nig5A3TNixIhceeWVs21v27ZtJkyYUEAiKMbEiROz1157ZciQIVlmmWVSXV2dTz/9ND179szAgQOz/PLLFx0RFqjmzZvPcftPfvKTCieBRcOECRPSunXr2bYvv/zyee+99wpIBJV36qmnZuDAgfnPf/6TbbbZJgMGDEjv3r3TuHHjoqNBRb311lvZaaedZtu+884757TTTisgEVTWbrvtlsGDBytYqNMmT56c999/f7aCZeLEiXOcPo9Fg4KFiltyySUzefLk2ba/9tprLihTpxx55JGZPHlyXnrppayxxhpJkpdffjn7779/jjrqqNx6660FJ4QFa9ZaQtXV1Rk3blyWX355F9Co09q1a5fHH388HTt2rLX98ccfT5s2bQpKBZU1dOjQnHDCCdlzzz1NE0md1q5duzz66KPp3Llzre2PPvpo2rVrV1AqqJxVV101p556aoYNG5Zu3brNtkbpUUcdVVAyqJxdd901BxxwQC688MJsuOGGSUozPpx44olznRGC4ilYqLhddtklZ555Zv76178mKS1WNm7cuJxyyinZfffdC04HlfPggw/mn//8Z025kiRdunTJZZddlu22267AZLBwVVdXZ5VVVslLL72UVVZZpeg4UJiDDjooxxxzTKZPn56tttoqSelC2kknnWR+ZeqE6dOnZ7XVVsv222+vXKHOO/7443PUUUfl+eefz8Ybb5yqqqoMGzYs119/ff7whz8UHQ8WuquvvjpNmjTJ0KFDM3To0Fr7qqqqFCzUCX/6059ywgknZJ999sn06dOTJA0aNEi/fv1ywQUXFJyOubEGCxU3efLk7LDDDnnppZfy2WefpU2bNpkwYUI22mij3H///Vl66aWLjggV0bRp0zz22GP58Y9/XGv7c889ly222GKOI71gcbHmmmvmmmuuqbkrB+qi6urqnHLKKbnkkkvy1VdfJSmN9D355JPz61//uuB0UBnLLLNMRo4cmU6dOhUdBQp311135cILL6xZb2WNNdbIiSeemF122aXgZABU0tSpU/Pmm2+muro6nTt3dq10EadgoTCDBg3KyJEjM3PmzPTo0SPbbLNN0ZGgonbZZZdMmjQpt956a81UMO+++2769OmTFi1a5K677io4ISw89913X373u9/liiuuSNeuXYuOA4WaMmVKXnnllSy11FJZZZVV0qhRo6IjQcUccMAB6datW4477riiowCwCJkxY0ZGjx6d9u3bp0WLFkXHAZgrBQtAQcaPH59ddtklL774Ytq1a1czXV63bt3y97//PSuuuGLREWGhadGiRT7//PN8/fXXadiwYZZaaqla+z/++OOCkkEx/v3vf6eqqipt27YtOgpU1Nlnn53f//732XrrrbPOOuvMdoemKWEA6oZjjjkm3bp1S79+/TJjxoxsvvnmefLJJ9O4cePce++92XLLLYuOCAtdz549U1VVNdf9gwYNqmAa5peChYq45JJL5vtYf0RR1zzyyCN59dVXU11dnS5duhjNRZ1www03zHP//vvvX6EkUJyZM2fmrLPOyoUXXpgpU6YkKU0fefzxx+eXv/xl6tWrV3BCWPg6duw4131VVVV56623KpgGKmvZZZfNmDFjstxyy6VFixbzvKjm5hMWdyuuuGLuvvvurLvuurn77rtz+OGHZ/DgwbnxxhszePDgPP7440VHhIXu2GOPrfX59OnT8/zzz+fFF1/M/vvvb02uRZSChYqY1x9O3+aPKACgrjj11FNzzTXX5De/+U022WSTVFdX5/HHH0///v1z8MEH5+yzzy46IgAL0Q033JC99torjRo1yvXXXz/PgsXNJyzullxyybzxxhtZccUV8/Of/zyNGzfOgAEDMnbs2Ky11lrWKKVO69+/f6ZMmZLf//73RUdhDhQsABVkNBd8Y8aMGbn77rvzyiuvpKqqKl26dMnOO++c+vXrFx0NKqJNmzb505/+lJ133rnW9r///e857LDD8u677xaUDCrvq6++ytixY7PyyiunQYMGRccBoMLat2+fq666KltvvXU6duyYyy+/PD/96U/z0ksvZdNNN80nn3xSdEQozBtvvJH111/faMZFlH+5AlTQxRdfPF/HVVVVKVhYrL3xxhvZYYcd8u6772a11VZLdXV1xowZk3bt2uW+++7LyiuvXHREWOg+/vjjrL766rNtX3311f3xRJ3x+eef58gjj6yZOnLMmDHp1KlTjjrqqLRp0yannHJKwQmhMkaOHJklllgi3bp1S1Iq26+77rp06dIl/fv3T8OGDQtOCAvXAQcckD322COtW7dOVVVVtt122yTJU089Ncd/L0Fd8uSTT2bJJZcsOgZzoWABqKCxY8cWHQEWCUcddVRWXnnlDB8+PMsuu2yS5KOPPso+++yTo446Kvfdd1/BCWHhW2uttXLppZfONrrx0ksvzVprrVVQKqisU089NaNGjcqQIUPSq1evmu3bbLNNzjjjDAULdcYhhxySU045Jd26dctbb72VPffcM7vttltuv/32fP755xkwYEDREWGh6t+/f7p27Zrx48fnZz/7WRo1apQkqV+/vv8XUGfstttutT6vrq7Oe++9l2eeeSann356Qan4PqYIA1gEzPpP8bzmXYbFydJLL53hw4fX3KU5y6hRo7LJJpvULPgNi7OhQ4dmxx13zEorrZSNNtooVVVVeeKJJzJ+/Pjcf//92WyzzYqOCAtd+/btc9ttt2XDDTdM06ZNM2rUqHTq1ClvvPFGevToYc596ozmzZtn5MiRWXnllXPeeedl0KBBeeihh/L4449nr732yvjx44uOCBU3adKkLLPMMkXHgIrp27dvretC9erVy/LLL5+tttoq2223XYHJmBcjWAAKdM011+Tiiy/O66+/niRZZZVVcswxx+Sggw4qOBksXI0aNcpnn3022/YpU6aYAoM6Y4sttsiYMWNy2WWX5dVXX011dXV22223HHbYYWnTpk3R8aAiPvjgg7Rs2XK27VOnTnXjCXVKdXV1Zs6cmST55z//mZ/+9KdJknbt2uXDDz8sMhpUxHnnnZcOHTpkzz33TJLsscce+dvf/pbWrVvn/vvvT/fu3QtOCAvf9ddfX3QEfoB6RQcAqKtOP/30HH300dlpp51y++235/bbb89OO+2UY489Nr/61a+KjgcL1U9/+tP8/Oc/z1NPPZXq6upUV1dn+PDhOfTQQ2db8BsWZ23atMnZZ5+dv/3tb7nzzjtz1llnKVeoU9Zbb71a00LOKlWuuuqqbLTRRkXFgopbd911c9ZZZ+Wmm26qGeGYlKYYbtWqVcHpYOG78sor065duyTJI488kkceeSQPPPBAevXqlRNOOKHgdFAZnTp1ykcffTTb9kmTJqVTp04FJGJ+mCKMiuvQoUMOPPDA9O3bNyuttFLRcaAwyy23XP74xz/m//7v/2ptv/XWW3PkkUe6U43F0htvvJHOnTtn0qRJ2X///fOPf/wjSyyxRJJk+vTp2WWXXXL99denefPmBSeFhe/BBx9MkyZNsummmyZJLrvsslx11VXp0qVLLrvssrRo0aLghLDwPfHEE+nVq1f69OmT66+/PoccckheeumlPPnkkxk6dGjWWWedoiNCRbzwwgvp06dPxo0bl+OOOy5nnHFGkuTII4/MRx99lFtuuaXghLBwLbXUUhkzZkzatWuXo48+OtOmTcuVV16ZMWPGZIMNNsgnn3xSdERY6OrVq5cJEybMNrr3/fffz0orrZQvv/yyoGTMi4KFivvjH/+Y66+/PqNGjUrPnj3Tr1+/7LrrrjULmEFd0aJFizz99NNZZZVVam0fM2ZM1l9//UyaNKmYYLAQ1atXL23btk3Pnj3Ts2fPbLLJJnnttddSXV2dLl26pHPnzkVHhIrp1q1bzjvvvOywww4ZPXp01l133Rx//PEZNGhQ1lhjjVx33XVFR4SKGD16dH7/+9/n2WefzcyZM9OjR4+cfPLJs63TBXXRtGnTUr9+/ZobUmBx1aZNm9xxxx3ZeOONs9pqq+Wss87Kz372s7z22mtZb731rMnFYu2ee+5JkvTu3Ts33HBDrRsOZ8yYkUcffTSPPPJIXnvttaIiMg8KFgozatSoXHvttbn11lvz9ddfZ++9986BBx6YHj16FB0NKuLII4/MEksskYsuuqjW9hNOOCFffPFFLrvssoKSwcLz2GOPZejQoRkyZEiefPLJTJs2LSuttFK22mqrmtKlbdu2RceEimjSpElefPHFdOjQIf3798+LL76YO+64IyNHjswOO+yQCRMmFB0RgAr76quvMnHixJr1WGYx+wOLuyOOOCL33ntvVllllTz33HN5++2306RJk9x2220577zzMnLkyKIjwkJTr15pFY+qqqp891L9EksskQ4dOuTCCy+sWZ+LRYuChcJNnz49l19+eU4++eRMnz49Xbt2zdFHH50DDjjAwpYs1o488sjceOONadeuXTbccMMkyfDhwzN+/Pjst99+te5S+24JA4uD6dOn58knn8yQIUMyZMiQDB8+PF9++WU6d+7szhzqhGWXXTbDhg1Lly5dsummm2a//fbLz3/+87z99tvp0qVLPv/886IjwkI3cuTILLHEEjWjVf7+97/nuuuuS5cuXdK/f/80bNiw4IRQGWPGjEm/fv3yxBNP1NpeXV2dqqqqzJgxo6BkUBnTp0/PH/7wh4wfPz59+/bN2muvnSQZMGBAmjRpkoMOOqjghLDwdezYMSNGjMhyyy1XdBTKoGChMNOnT89dd92V6667Lo888kg23HDD9OvXL//5z39y6aWXpmfPnuaZZbHWs2fP+TquqqoqgwYNWshpoDhffPFFhg0bloceeihXXXVVpkyZ4iICdcLOO++cr776Kptsskl++9vfZuzYsWnbtm0efvjhHHHEERkzZkzREWGhW2+99XLKKadk9913z1tvvZUuXbpkt912y4gRI7LjjjtmwIABRUeEithkk03SoEGDnHLKKWnduvVsNxuutdZaBSUDYGF76qmn8vHHH2f77bev2XbjjTfmjDPOyNSpU9O7d+/88Y9/tLzCIkrBQsWNHDky1113XW699dbUr18/++67bw466KCsvvrqNceMGDEim2++eb744osCkwKwMEybNi1PPPFEBg8enCFDhmTEiBHp2LFjtthii2y++ebZYostTBNGnTBu3LgcdthhGT9+fI466qj069cvSXLsscdmxowZueSSSwpOCAtf8+bNM3LkyKy88so577zzMmjQoDz00EN5/PHHs9dee2X8+PFFR4SKWHrppfPss8/W+rsY6pqbbropV155Zd566608+eSTad++fQYMGJCOHTtml112KToeLDS9evVKz549c/LJJycprU/Xo0eP9O3bN2ussUYuuOCCHHLIIenfv3+xQZmjBkUHoO5Zb731su222+aKK65I796957hYX5cuXbLXXnsVkA6AhWmLLbbIiBEjsvLKK2fzzTfPkUcemS222CKtWrUqOhpU3EorrZR77713tu0XX3xxAWmgGNXV1TVrTfzzn/+smVu8Xbt2+fDDD4uMBhXVpUsXr3nqtCuuuCK//vWvc8wxx+Tss8+uGdG+zDLLZMCAAQoWFmujRo3KWWedVfP5wIEDs8EGG+Sqq65KUvp30RlnnKFgWUQZwULFvfPOO2nfvn3RMaBw06ZNyx//+McMHjx4jgtZWsSPxdESSyyR1q1bp3fv3tlyyy2z+eabm1+WOsvaE5BstdVWadeuXbbZZpv069cvL7/8cjp37pyhQ4dm//33z9tvv110RKiIQYMG5Ve/+lXOOeecdOvWbbYbEZs1a1ZQMqiMLl265Jxzzknv3r3TtGnTjBo1Kp06dcqLL76YLbfcUgHJYm3JJZfM66+/nnbt2iVJNt100/Tq1Su/+tWvkiRvv/12unXrls8++6zImMxFvaIDUPf07NkzH3300WzbJ02alE6dOhWQCIpx4IEH5vzzz0/79u3z05/+NLvsskutN1gcTZo0KX/+85/TuHHjnHfeeWnbtm26deuWI444InfccUc++OCDoiNCxRxyyCE166y89dZb2WuvvdK4cePcfvvtOemkkwpOB5UxYMCAjBw5MkcccUR++ctfpnPnzkmSO+64IxtvvHHB6aByttlmmwwfPjxbb711WrZsmRYtWqRFixZZZpll0qJFi6LjwUI3duzYmoXtv61Ro0aZOnVqAYmgclq1apWxY8cmSb766quMHDkyG220Uc3+zz77bI4zALFoMEUYFff222/PcfHiL7/8Mu+++24BiaAY9913X+6///5ssskmRUeBill66aXTq1ev9OrVK0npH4rDhg3L4MGDc/7556dPnz5ZZZVV8uKLLxacFBa+MWPG5Mc//nGS5Pbbb8/mm2+eW265pWbtCYt7Uxd07949o0ePnm37BRdckPr16xeQCIoxePDgoiNAoTp27Jjnn39+thlPHnjggXTp0qWgVFAZvXr1yimnnJLzzjsvd999dxo3bpzNNtusZv8LL7yQlVdeucCEzIuChYq55557aj5+6KGH0rx585rPZ8yYkUcffTQdOnQoIBkUo23btmnatGnRMaBQSy+9dJZddtksu+yyadGiRRo0aJBXXnml6FhQEdaegLlbcskli44AFbXFFlsUHQEKdeKJJ+bwww/PtGnTUl1dnaeffjq33nprzj333Fx99dVFx4OF6qyzzspuu+2WLbbYIk2aNMkNN9xQa7rga6+9Ntttt12BCZkXa7BQMfXqlWakq6qqyndfdksssUQ6dOiQCy+8sObiAizuHnjggVxyySX505/+ZF0i6oyZM2fmmWeeyZAhQzJ48OA8/vjjmTp1atq2bZuePXvWvPmdoC6w9gQA3/bYY4/lyiuvzFtvvZXbb789bdu2zU033ZSOHTtm0003LToeLHRXXXVVzjrrrIwfPz5J6abE/v37p1+/fgUng8r49NNP06RJk9lG8X788cdp0qSJNRoXUQoWKq5jx44ZMWKERY2p8z744IPsscce+de//pXGjRvPNp/mxx9/XFAyWHiaNWuWqVOnpnXr1tlyyy2z5ZZbpmfPnoY7Uye98MIL6dOnT8aNG5fjjjsuZ5xxRpLkyCOPzEcffZRbbrml4IQAVMrf/va37LvvvunTp09uuummvPzyy+nUqVMuv/zy3Hvvvbn//vuLjggV8+GHH2bmzJlp2bJl0VEAvpeCBaAg22yzTcaNG5d+/fqlVatWqaqqqrV///33LygZLDxXXnllevbsmVVXXbXoKLDImjZtWurXr28hS4A6ZO21186xxx6b/fbbL02bNs2oUaPSqVOnPP/88+nVq1cmTJhQdEQAYA4ULFTEJZdckp///OdZcsklc8kll8zz2KOOOqpCqaBYjRs3zpNPPpm11lqr6CgAAIX66quvMnbs2Ky88spp0MBSodQ9jRs3zssvv5wOHTrUKljeeuutdOnSJdOmTSs6IixU77//fk444YQ8+uijmThx4mxTy8+YMaOgZADz5l+uVMTFF1+cPn36ZMkll8zFF1881+OqqqoULNQZq6++er744ouiYwBQkBkzZuTiiy/OX//614wbNy5fffVVrf2miqQu+Pzzz3PkkUfmhhtuSJKMGTMmnTp1ylFHHZU2bdrklFNOKTghVEbr1q3zxhtvpEOHDrW2Dxs2LJ06dSomFFRQ3759M27cuJx++ulp3br1bDM8ACyqFCxUxNixY+f4MdRlv/vd73L88cfn7LPPTrdu3WabCqZZs2YFJQOgEn7zm9/k6quvznHHHZfTTz89v/zlL/P222/n7rvvzq9//eui40FFnHrqqRk1alSGDBmSXr161WzfZpttcsYZZyhYqDMOOeSQHH300bn22mtTVVWV//znP3nyySdzwgkn+H8CdcKwYcPy2GOP5cc//nHRUQDKYoowgILUq1cvSWa7M6e6ujpVVVWGQAMs5lZeeeVccskl2XHHHdO0adM8//zzNduGDx9ukXvqhPbt2+e2227LhhtuWGtapDfeeCM9evTI5MmTi44IFfOrX/0qF110Uc10YI0aNcoJJ5yQ3/72twUng4WvS5cuufnmm7P22msXHQWgLEawUHEzZszI9ddfXzOv5syZM2vtHzRoUEHJoLIGDx5cdAQACjRhwoR069YtSdKkSZN8+umnSZKf/vSnOf3004uMBhXzwQcfpGXLlrNtnzp1qulhqBM+//zznHjiibn77rszffr07LTTTjn++OOTlC44N2nSpOCEUBkDBgzIKaeckiuvvHK2qfIAFmUKFiru6KOPzvXXX58dd9wxXbt29YcTddYWW2xRdAQACrTiiivmvffey0orrZTOnTvn4YcfTo8ePTJixIg0atSo6HhQEeutt17uu+++HHnkkUm+Gdl71VVXZaONNioyGlTEGWeckeuvvz59+vTJUkstlVtuuSUzZ87M7bffXnQ0qKg999wzn3/+eVZeeeU0btx4tim0rU0HLKoULFTcwIED89e//jU77LBD0VGgcI899liuvPLKvPXWW7n99tvTtm3b3HTTTenYsWM23XTTouMBsBDtuuuuefTRR7PBBhvk6KOPzv/93//lmmuuybhx43LssccWHQ8q4txzz02vXr3y8ssv5+uvv84f/vCHvPTSS3nyySczdOjQouPBQnfnnXfmmmuuyV577ZUk6dOnTzbZZJPMmDEj9evXLzgdVM6AAQOKjgDwg1iDhYpr06ZNhgwZklVXXbXoKFCov/3tb9l3333Tp0+f3HTTTXn55ZfTqVOnXH755bn33ntz//33Fx0RgAp66qmn8vjjj6dz587Zeeedi44DFTN69Oj8/ve/z7PPPpuZM2emR48eOfnkk2um0IPFWcOGDTN27Ni0bdu2ZttSSy2VMWPGpF27dgUmAwDmh4KFirvwwgvz1ltv5dJLLzU9GHXa2muvnWOPPTb77bdfrUVdn3/++fTq1SsTJkwoOiIAALAQ1a9fPxMmTMjyyy9fs61p06Z54YUX0rFjxwKTwcI3efLkNGvWrObjeZl1HMCixhRhVNywYcMyePDgPPDAA1lzzTVnm1fzzjvvLCgZVNZrr72WzTfffLbtzZo1y6RJkyofCACgwurXr5/33ntvtoXuP/roo7Rs2TIzZswoKBlURnV1dfr27Vtr7a1p06bl0EMPzdJLL12zzd/JLI5atGhR8/+AZZZZZo434VZXV6eqqsr/D4BFloKFiltmmWWy6667Fh0DCte6deu88cYb6dChQ63tw4YNS6dOnYoJBQBQQXObUOHLL79Mw4YNK5wGKm///fefbds+++xTQBKovEGDBmXZZZdNkgwePLjgNAA/jIKFivr666+z5ZZb5ic/+UlWWGGFouNAoQ455JAcffTRufbaa1NVVZX//Oc/efLJJ3PCCSfk17/+ddHxAAAWmksuuSRJUlVVlauvvjpNmjSp2Tdjxoz861//yuqrr15UPKiY6667rugIUJgttthijh8D/C+xBgsV17hx47zyyitp37590VGgcL/85S9z8cUXZ9q0aUmSRo0a5YQTTshvf/vbgpMBACw8s9aWeOedd7Liiiumfv36NfsaNmyYDh065Mwzz8wGG2xQVEQAKujBBx9MkyZNsummmyZJLrvsslx11VXp0qVLLrvssrRo0aLghABzpmCh4nr27Jmjjz46vXv3LjoKLBI+//zzvPzyy5k5c2a6dOlS6w5OAIDFWc+ePXPnnXe6cAZQx3Xr1i3nnXdedthhh4wePTrrrrtujj/++AwaNChrrLGG0V7AIkvBQsXdfvvtOeWUU3LsscdmnXXWqbVwX5J07969oGQAAAtXixYt5riA65x8/PHHCzkNAMCioUmTJnnxxRfToUOH9O/fPy+++GLuuOOOjBw5MjvssEMmTJhQdESAObIGCxW35557JkmOOuqomm1VVVWprq5OVVVVZsyYUVQ0qKipU6fmd7/7XR599NFMnDgxM2fOrLX/rbfeKigZAAvLgAEDio4Ai5x///vfueeeezJu3Lh89dVXtfZddNFFBaUCoJIaNmyYzz//PEnyz3/+M/vtt1+SZNlll83kyZOLjAYwTwoWKm7s2LFFR4BFwkEHHZShQ4dm3333TevWref7jmYA/nftv//+RUeARcqjjz6anXfeOR07dsxrr72Wrl275u233051dXV69OhRdDwAKmTTTTfNcccdl0022SRPP/10brvttiTJmDFjsuKKKxacDmDuTBEGUJBlllkm9913XzbZZJOiowBQsC+++CLTp0+vta1Zs2YFpYHKWX/99dOrV6+ceeaZadq0aUaNGpWWLVumT58+6dWrV37xi18UHRGAChg3blwOO+ywjB8/PkcddVT69euXJDn22GMzY8aMXHLJJQUnBJgzBQuFuOmmm/KnP/0pY8eOzZNPPpn27dtnwIAB6dixY3bZZZei40FFdOzYMffff3/WWGONoqMAUICpU6fm5JNPzl//+td89NFHs+03bSp1QdOmTfP8889n5ZVXTosWLTJs2LCsueaaGTVqVHbZZZe8/fbbRUcEAIC5qld0AOqeK664Iscdd1x22GGHTJo0qebiwTLLLGNecuqU3/72t/n1r39dM88sAHXLSSedlEGDBuXyyy9Po0aNcvXVV+c3v/lN2rRpkxtvvLHoeFARSy+9dL788sskSZs2bfLmm2/W7Pvwww+LigVAhY0bN26ebwCLKiNYqLguXbrknHPOSe/evWumAejUqVNefPHFbLnllv6Qos5Ye+218+abb6a6ujodOnTIEkssUWv/yJEjC0oGQCWstNJKufHGG7PlllumWbNmGTlyZDp37pybbropt956a+6///6iI8JC17t37+y44445+OCDc9JJJ+Wuu+5K3759c+edd6ZFixb55z//WXREACqgXr1681yX1MheYFFlkXsqbuzYsVl77bVn296oUaNMnTq1gERQjF122cXC9gB12Mcff5yOHTsmKa238vHHHycpLfJq3QnqiosuuihTpkxJkvTv3z9TpkzJbbfdls6dO+fiiy8uOB0AlfLcc8/V+nz69Ol57rnnctFFF+Xss88uKBXA91OwUHEdO3bM888/n/bt29fa/sADD6RLly4FpYLK69+/f9ERAChQp06d8vbbb6d9+/bp0qVL/vrXv2b99dfPP/7xjyyzzDJFx4OK6NSpU83HjRs3zuWXX15gGgCKstZaa822bd11102bNm1ywQUXZLfddisgFcD3swYLFXfiiSfm8MMPz2233Zbq6uo8/fTTOfvss3PaaaflxBNPLDoeLHT16tVL/fr1Z3tr0aJFNtxww9x5551FRwSgAg444ICMGjUqSXLqqafWrMVy7LHH+jcRdUanTp3y0UcfzbZ90qRJtcoXAOqmVVddNSNGjCg6BsBcWYOFQlx11VU566yzMn78+CRJ27Zt079///Tr16/gZLDw/f3vf5/j9kmTJuXpp5/OddddlxtuuCE/+9nPKpwMgCKNGzcuzzzzTFZeeeU53sUJi6N69eplwoQJadmyZa3t77//flZaaaV8+eWXBSUDoJImT55c6/Pq6uq899576d+/f1599dU8//zzxQQD+B4KFgr14YcfZubMmbP9QQV12WWXXZYbb7wxTz31VNFRAAAWinvuuSdJaZH7G264Ic2bN6/ZN2PGjDz66KN55JFH8tprrxUVEYAKmtMi99XV1WnXrl0GDhyYjTbaqKBkAPOmYKHittpqq9x5552zzS0+efLk9O7dO4MGDSomGCwiXn/99ay//vr55JNPio4CwAJ2ySWX5Oc//3mWXHLJXHLJJfM89qijjqpQKqi8evVKs1VXVVXlu3+SLrHEEunQoUMuvPDC/PSnPy0iHgAVNmTIkFoFS7169bL88sunc+fOadDAEtLAokvBQsXNbRqAiRMnpm3btpk+fXpByWDR8MILL+QnP/lJ3nvvvaKjALCAdezYMc8880x+9KMfpWPHjnM9rqqqKm+99VYFk0ExOnbsmBEjRmS55ZYrOgoABfroo4/yox/9KEkyfvz4XHXVVfniiy+y8847Z7PNNis4HcDcqYCpmBdeeKHm45dffjkTJkyo+XzGjBl58MEH07Zt2yKiwSLlqquuytprr110DAAWgrFjx87xY6ir/B4A1G2jR4/OTjvtlPHjx2eVVVbJwIED06tXr0ydOjX16tXLxRdfnDvuuCO9e/cuOirAHBnBQsV8ez7NOb3sllpqqfzxj3/MgQceWOloUFHHHXfcHLd/+umneeaZZ/Lmm2/mscceU7IAAIutp556Kh9//HG23377mm033nhjzjjjjEydOjW9e/fOH//4xzRq1KjAlAAsbNtvv30aNGiQk08+OX/5y19y7733ZrvttsvVV1+dJDnyyCPz7LPPZvjw4QUnBZgzBQsV884776S6ujqdOnXK008/neWXX75mX8OGDdOyZcvUr1+/wIRQGT179pzj9mbNmmX11VfPYYcdlvbt21c4FQCV9v/+3//Luuuum1NOOaXW9gsuuCBPP/10br/99oKSwcK3/fbbZ8stt8zJJ5+cpHQHc48ePdK3b9+sscYaueCCC3LIIYekf//+xQYFYKFabrnlMmjQoHTv3j1TpkxJs2bN8vTTT2fddddNkrz66qvZcMMNM2nSpGKDAsyFggUAAAqw/PLLZ9CgQenWrVut7aNHj84222yT999/v6BksPC1bt06//jHP2ouoP3yl7/M0KFDM2zYsCTJ7bffnjPOOCMvv/xykTEBWMi+u05v06ZNM2rUqHTq1ClJ8v7776dNmzaZMWNGkTEB5soaLBTm5Zdfzrhx4/LVV1/V2r7zzjsXlAgAoHKmTJmShg0bzrZ9iSWWyOTJkwtIBJXzySefpFWrVjWfDx06NL169ar5fL311sv48eOLiAZAhc2aTn5unwMsyhQsVNxbb72VXXfdNaNHj05VVVXNeiyz/gfqrgQAoC7o2rVrbrvttvz617+utX3gwIHp0qVLQamgMlq1apWxY8emXbt2+eqrrzJy5Mj85je/qdn/2WefZYklligwIQCV0rdv35o1t6ZNm5ZDDz00Sy+9dJLkyy+/LDIawPdSsFBxRx99dDp27Jh//vOfNeuxfPTRRzn++OPz+9//vuh4AAAVcfrpp2f33XfPm2++ma222ipJ8uijj+bWW2+1/gqLvV69euWUU07Jeeedl7vvvjuNGzfOZpttVrP/hRdeyMorr1xgQgAqYf/996/1+T777DPbMfvtt1+l4gCUzRosVNy3FzBr3rx5nn766ay22moZNGhQjj/++Dz33HNFRwQAqIj77rsv55xzTp5//vkstdRS6d69e84444xsscUWRUeDheqDDz7IbrvtlscffzxNmjTJDTfckF133bVm/9Zbb50NN9wwZ599doEpAQBg3oxgoeJmzJiRJk2aJCmVLf/5z3+y2mqrpX379nnttdcKTgcAsPB9/fXXOfvss3PggQfm8ccfLzoOVNzyyy+fxx57LJ9++mmaNGmS+vXr19p/++231/zNAAAAi6p6RQeg7unatWteeOGFJMkGG2yQ888/P48//njOPPPMdOrUqeB0AAALX4MGDXLBBRdYe446r3nz5rOVK0my7LLLpmHDhgUkAgCA+adgoeJ+9atfZebMmUmSs846K++8804222yz3H///bnkkksKTgcAUBnbbLNNhgwZUnQMAAAAfiBrsLBI+Pjjj9OiRYtUVVUVHQUAoCKuvPLK9O/fP3369Mk666yTpZdeutb+nXfeuaBkAAAAzA8FCwAAFKBevbkPJq+qqjJ9GAAAwCJOwULFHHjggfN13LXXXruQkwAAAAAAwH9HwULF1KtXL+3bt8/aa6+deb3s7rrrrgqmAgAo3rRp07LkkksWHQMAAIAyKFiomMMOOywDBw7MSiutlAMPPDD77LNPll122aJjAQAUYsaMGTnnnHPypz/9Ke+//37GjBmTTp065fTTT0+HDh3Sr1+/oiMCAAAwD3Of+BkWsMsvvzzvvfdeTj755PzjH/9Iu3btsscee+Shhx6a54gWAIDF0dlnn53rr78+559/fho2bFizvVu3brn66qsLTAYAAMD8MIKFwrzzzju5/vrrc+ONN2b69Ol5+eWX06RJk6JjAQBUROfOnXPllVdm6623TtOmTTNq1Kh06tQpr776ajbaaKN88sknRUcEAABgHoxgoTBVVVWpqqpKdXV1Zs6cWXQcAICKevfdd9O5c+fZts+cOTPTp08vIBEAAADlULBQUV9++WVuvfXWbLvttllttdUyevToXHrppRk3bpzRKwBAnbLmmmvmsccem2377bffnrXXXruARAAAAJSjQdEBqDu+vcj9AQcckIEDB+ZHP/pR0bEAAApxxhlnZN999827776bmTNn5s4778xrr72WG2+8Mffee2/R8QAAAPge1mChYurVq5eVVlopa6+9dqqqquZ63J133lnBVAAAxXnooYdyzjnn5Nlnn83MmTPTo0eP/PrXv852221XdDQAAAC+h4KFiunbt+88i5VZrrvuugqkAQAAAACAH07BAgAABZsyZUpmzpxZa1uzZs0KSgMAAMD8sMg9AAAUYOzYsdlxxx2z9NJLp3nz5mnRokVatGiRZZZZJi1atCg6HgAAAN/DIvcAAFCAPn36JEmuvfbatGrVar6mUgUAAGDRYYowAAAoQJMmTfLss89mtdVWKzoKAAAAP4ApwgAAoADrrbdexo8fX3QMAAAAfiBThAEAQAGuvvrqHHrooXn33XfTtWvXLLHEErX2d+/evaBkAAAAzA8FCwAAFOCDDz7Im2++mQMOOKBmW1VVVaqrq1NVVZUZM2YUmA4AAIDvYw0WAAAoQJcuXbLGGmvkpJNOmuMi9+3bty8oGQAAAPNDwQIAAAVYeumlM2rUqHTu3LnoKAAAAPwAFrkHAIACbLXVVhk1alTRMQAAAPiBrMECAAAF2GmnnXLsscdm9OjR6dat22yL3O+8884FJQMAAGB+mCIMAAAKUK/e3AeTW+QeAABg0adgAQAAAAAAKJM1WAAAAAAAAMpkDRYAACjI008/nSFDhmTixImZOXNmrX0XXXRRQakAAACYHwoWAAAowDnnnJNf/epXWW211dKqVatUVVXV7Pv2xwAAACyarMECAAAFaNWqVc4777z07du36CgAAAD8ANZgAQCAAtSrVy+bbLJJ0TEAAAD4gRQsAABQgGOPPTaXXXZZ0TEAAAD4gUwRBgAABZg5c2Z23HHHjBkzJl26dMkSSyxRa/+dd95ZUDIAAADmh0XuAQCgAEceeWQGDx6cnj175kc/+pGF7QEAAP7HGMECAAAFaNq0aQYOHJgdd9yx6CgAAAD8ANZgAQCAAiy77LJZeeWVi44BAADAD6RgAQCAAvTv3z9nnHFGPv/886KjAAAA8AOYIgwAAAqw9tpr580330x1dXU6dOgw2yL3I0eOLCgZAAAA88MIFgAAFqqqqtJbixbJpElzPqZ//9Ixv/vdvM+1/fal45o3T6ZNm/txQ4Z887jLLDPvYw877Jtj+/atve/667/ZN6+3IUPmnXtOevfunWWXfSFTpnyWddY5PrvsskvN28cf3/m95571HHv1mvtjjB+fnHxy0qNHsuyyScOGSatWyXbbJZdfnkyZMuevmz49ueKKpGfPpGXLpFGjpG3bZPfdk3vvnfvjzfo5VlUlP/nJvJ9/ly7fHHv99bX39e07f9/3cs3POb/91q5dsv76pY+vuGLu5505M9loo9Jxf/xjadu3X4Oz3ho0SFZYIdlll2Tw4NnPs+WW35+pQ4cf/nyXWCJZbrmkW7fS9/hvf0u+/nr+zzc/pk5Njjqq9L1r0KD0uP37L9jH+D7lfp+KMnhwss46pd+vTp1Kv5Nzc+65pZ/fSy9VLh8AAN+vQdEBAACoGyZNSi6+OPnNb37Y17//fvLII6WPJ09O7rkn2WOP7/+6Tz8tlQL/7//Nvm/69OSvf/3+c6y8crLppnPfv8IK33+O7zrjjDMyeHDyzjtJ3759s+WW3+ybtb10XDJ0aPnnv/LK5JhjSuVSy5bJxhsnzZolEyYkw4aVvpdnnpm8+GLpovss77yT7LBD8vLLyVJLlZ73j35U2n733cmdd5aKlr/8JVlyybk//qOPlh5rTt+bkSOTV175/uewySZJ587lPvO523//2bcNG5a8+Way1lrJj39ce99yyyX77Ve6CH7yyclOOyUrrjj7OS69NBk+PNlww+Tww2vva9XqmxJs2rTk+edLr91//CO57LLkF7+Y/Xw/+cncX1Pf/lnNr1nPe+bM0u/DmDHJjTcmN9xQ+v7efHOpSFoQTj21VDJ17lz6/WzYcPbvaxGGDCkVhvvvP3uhV4SxY0uFccOGpd+3Z58tvXZ+9KNkzz1rH/vvfydnn50ceWSy5prF5AUAYM4ULAAALHT16pXuZh8woHTRv0WL8s9xyy3JjBlJ69bJe++VLvB/X8HSvXvpju+//GXOBcsDDyQffVQa4TGvGbk23XThXpR95JFH8u67E9OlS5esvfbaNduXWir517+SQYOSrbaa//NdfXVy6KFJkyali+j77lt7xMfnn5cu7v/2t6VRLLMu2n/6aWkUxdtvly7yXnFF7Z/Vq68me+1VGvkwc2apbJmTtddOnnsuGTiw9PP+rr/8pfT++77vBx00+6ii/8acfoZ9+5YKlt695z7S4sQTSyMIfvGLUjHybePHJ7/8ZelC+dVXl17r37b66rUft7q6VGz1758cf3yprGrZsvbXnHJKahVu/605Pe8330xOO61UMPbsmTz++IIpQu6+u/S6ff75ZOml//vzLa4uvDD58stS8bPhhsnHHydrrFH6nfxuwXL88UnTppUfCQQAwPczRRgAAAvdEkuULpZPnpxcdNEPO8dNN5Xe//nPSePGyYMPJh9+OO+vad26VEw88EDyySez7//LX0oXxPfe+4dl+m9MnDgxo0Y9nyS55JJLcsQRR2SdddbJ1ltvnenTv0ryzeiGM86Y//P++9+lO92rqkojJfbbb/bptBo3LpUGTz1Vmm5tlpNPLpUr221XKrS+W4Stvnryz3+WRlfcdVdy221zzrDzzqXRMjffPPu+GTNKxcuqqybrrTf/z6tIv/51Ke+995ayf9svflEqqU49df5GF1RVJaefXhoV9cUXycMPL5zM32fllUs/v379SoXbgQcumPP++9+lwki5Mm/PPZestlqpXElKU/j17l0a2fXVV98cN3hwqQQ7//zS7xQAAIsWBQsAABVx2mmltQb+8IfS3drlePnl0gXJdu2SHXcsXYicPn3uF/i/bZ99ShcsvzsV2OTJpdEIW25ZWl+k0o488sh8/fWMJMk//vGPfPLJJ3nxxRczefLkvP76G0lKo266dStNY/XPf87feS+9tDQV1R57lEYmzMsaa3xTonz0UWm0S1IaafTdkRizLLdcqXBISnfhz8mSS5ZGZjzzTPLaa7X3PfpoaQTSPvvM19NZJCy5ZHLVVaVy5KijSt+rpFS23HdfaT2Z006b//PVq1eakiwpjYAp0oUXlsqQ554rvc6+6+23k0MOKa1p0qhRsvzypdflCy/UPm7W+jHV1aXp5Oa0Vs5jjyVHHFEaWdaiRWmky+qrl0bszGl9pllrIM1t5Masx3z77Xk/x759v/lduOGG2tm+e+75fb7fzTdmTGl0V6tWpZ/v3XfPO9Mnn8xeYLZoURoZNut78fXXpbJ0k03+t35fAADqEgULAAAV0bZtcvDByWefzf3C/NzceGPp/d57ly5ozrrYOGtUy7zstltpxMZ3R1P87W+lIqKoC5cPPvhgVl11lVrbunTpkssuuywf//8NVFXVN6NX5ncUy333ld6XOypn8ODS9+PHPy4VL/Oy116lbCNGfFM2fFefPqX33/2+z/p81v7/FZtvXnr9fvBBctxxpZLw6KNLF9Ovuqo0RVg5Pvus9L5RowWftRzNm5fWAklKr4FvGzasVAT9+c+l6eZ23jlZZZXS1HAbblj7+F69vlnrZemlSx/PepvlxBNL06g1bFgaWbb11qWi87zzStPwTZmycJ7jppuW1rVJSiN3vp3t29OilfN8v+2110qjsZ5+ulTkbLttadTevKy0UvLWW6URXbOMGVMqnZZfvvT5JZeUpuW79NLZR6EBALBoULAAAFAxp55aGg3wxz/O/cL8d82cWZquKvmmDNluu9Kd4k89lbz++ry/ftaF0mHDvlk4Pvlmkfbddy//eSwIM2fOTFXV7P8cX2KJJZJU13y+226li75PPPH900l99VVpzZmktL5JOZ5/vvR+nXW+/9gWLZJOnWp/3Xf17Fkq1b5dsHzxRWlqsY02+ubr/5ecf37Spk2p8Nt++2TixOSww5KNNy7vPBMnll67SWk0R9FmlQyvvPLNtsmTk5/9rPQzu/325MUXS+9nvQ5nzCit7TNrOqtTTvlmrZfllit9POttll//ujR66ZlnSgXnvfeWFnv/+c9Lr9sfOn3g9znooFK+5Jv1lGa99e79w57vtw0cWJqK7/XXSx8/9FBppN287LBD6XVw5pmlx/7730sj6nbYoVSmTJiQ/OY3pbWUFsTaOAAALBwKFgAAKqZNm9LF1M8+S37/+/n7miFDStMorbVW0rVraVv9+t8sBD1rwfR52Wef0tRFs4qad98tnXenneZvXYPvTiv07bdllpm/5/FdW221Vd54o3Y79O677+bYY4/NMst8M3dQOaNYPvmk9DyTb+6Cn1+zCq/vLrg+N7POP7d1cOrVS/7v/0p36T/5ZGnb3XeXfvbzO2rogAPm/n2fdWG8kpo3Ty67rPTx00+Xpqw755z5//pp00rFys47ly6qr7banKdx69lz7s/7mGMWyFOpZbnlSu+/vU7RtdeWLvKfcEJpiqxv22abUrH07rulkmR+7bDD7NNiNWpUmpKuQYNSyVCU/+b5Lr98aRRO/frz/3iHHFKa/u/MM0uvq969S2XwrNfTSSeVvje//e03XzNjRvLll2U/NQAAFqIGRQcAAKBuOeWU0hQ8l16aHH/8Nxd352bWNGD77lt7+777lqbQufnm0p3e8/KTn5Qugt58c2kUzS23lEbGzO+F/pVXLt35PieNG8/fOb7r0ksvTZcu7ydJ9t577zRu/HTGjRuXbt26ZZVVVqk1wqd379Jd7MOHJw8+WJqOaU6qq+e8fX7M+tr5Pces4+Y1ddE++5SKtL/8pTRq5S9/KU2dNKsc+z6bbJJ07jznfeWO0FlQevdO1l23NArj5JOTpk3nffzQoXP+HnXuXCqc5nRR/ic/SVZYYc7nW3/9chN/vzn9LB95pPR+bkXWppuWipERI0qjrObXu++WRmq8+mqpZJo5s7S9YcPvH422MP03z3ebbcr/70CjRqXRMddcU1pjqnXrpF+/Umn3+OOl35WrrioVUh99VBrJ8ve/l9ae2mCD5Morv1nHBwCA4ihYAACoqNatSxcLBwxILrigdOf33HzxRWkqoVmjIb5t3XVLC2S/+mrpQuW8pmlq0KB0Uf/SS0tTWv3lL8mPfvTN2hPfZ9a0QgtSu3btss467TJ0aPL//t//S+fOG6ZLly7ZZpttsuWWtY+dtZB2796lUSxzK1iWXfabhcY/+CBZccX5zzOr6Jo4cf6O/+CD0vsf/Wjux6y1Vuku/b/+NfnlL0tTLW2//by/5tsOOqi0QPmiZumla7+fl1atvvl5NWhQeu4bbpj89KdzX6fjlFMy22tgYZo1CmnZZb/ZNmvh+A02mL+vnR8XXVQqOOc0zVbR/pvnu9JKP+wxmzQprePzbTNmJEccUVrT5cADS9sOOCAZNKi0dlWrVslpp5WmIHv99dKaLQAAFEfBAgBAxZ18cukO7MsuK03JMzezppRq1CjZY4/Z9///a8HnL3/5/nUw9tmnVLCcemrywgvJL37x/QtRV8puu+32vRfUd9mlNGrj6aeT+++f8x3zDRsmXbqU1rMYObK8gmXW3fDPPvv9x378cWntjG9/3dz06VMqDPr1S77+ev5HDS0uVl99wZdzC9qsdXS6dPlm26zF13/2s3mPzvi+QmKW4cNLI9aaNy+NYNtyy9IonUaNSvvbtCmtz1KOWaNfFoT/5vkuueSCy/GnP5X++/TUU6WydMyY0oif/v2TI48sHdOyZWkauVtuKf1eAQBQHAULAAAVt8IKpYLjootKC4fPbSTArOnBvvyyNG3O3Nx2W2lETMOGcz9mgw2SVVYpTbGVFHehf9CgQTniiCMyfPjwJLUXgPn000+z8cYbp2HDx5MsM9vX9u9fWr+jf//S921OdtyxVLDcckvp2Pm11Vali92jRpWmLPr2xfbvGjiwNEpm3XW/f4q3Pn1KpdaDD5bWuyknEwvfp59+8zvx7fVgVlwxee215Fe/Srp3/+8f5667Su/POivZf//a+774orT+yXfN+n2eMmXO5xw//r/PNcuCfr4/xIcfJqefXhq5te66pW2vvlp6v9563xw3a5q4l1+ubD4AAGZnkXsAAApx8smlO8Uvvzx5//3Z90+cWFoXoWHD0oiJ6uo5v228cWn/Aw98/2MeeGBpiqYf//j7R7wsLAMGDMjBBx+cZs2azbavefPmOeSQQzJ+/L/n+LU77VS68DpixNwXFz/iiFJR8te/JoMHzzvLq69+s7D5j36U7Ldf6eNjj5376IAPP/xm4e3jjpv3+ZPShesddyydf599Fuzd/vz3jj8+mTq1dAF/o42+2b7NNqX3d9+9YB5n1uusXbvZ991++5zX/mnduvR+zJjZ9732WjJu3Pw//qyy5uuv57x/QT/fH+KUU0qjVmYtdP9tn3/+zcdTp5bez2v9IwAAKkPBAgBAIVq2TA47rHTh8IYbZt9/yy2li6G9epUWep6bvfYqvZ812mVeTjmlVBA899wPy7wgjBo1Kr3mtohKku222y5Tpnw21/39+5feX375nPe3a1cazVNdXRotctNNs1+8/uKL0jEbbFAawTDLeeeV1pN4+OFk772/uSg+y2uvlS5ET5hQOvd318WZm3/8o/R9v+yy+Tuehe+tt0rrEl1zTWkE2TXX1N5/yCHJ8suXLvZfd93sr6GpU5Mbb0z+PecucDarrlp6f801pYXaZ3n55VLZOifrrVcqYR94oPbUdR98UJoaq5wpwtq0Kb1/7bU571/Qz7dcI0Yk116bnH127TWK1lyz9P6WW77JdPPNtfcBAFAcU4QBAFCYk05Krrjimzuyv21WYfJ9F/H32KM04uLee5NJk5JlllnQKZNhw+a92PreeyfbbTd/53r//fezxDwWf2nQoEG++mr6XPfvuGNpiqCnn577Yxx6aOni83HHlUalnHhi6WJ1s2alcmT48FKx1aZNaaHtWVq0SIYMSXbYoTTt2j33JJttVrrg+847pa+bOTPp3bt0wXdhu/rqUp65OfPMH77A+KLsd7+b97otl18+73VCvmvWa3fmzGTy5NKIkFdfLV2wX2WV0s+yW7faX9OiRWlar513Lo38+s1vkq5dS6Ojxo1LXnml9Hv73HPzt9bPAQeUFmn/xz+S1VYrvR4//jgZOrT0enr66dJr7NuaNCmt0XTmmcmmm6ZmnaLhw0tT2G20UfLkk/P3PejQoTT11zPPlH5/1lwzqV+/9Px23nnBP99yVFeXRp6tvXby85/X3rfyysn/+3/JHXeUcrdsWZrSrX37+S84AQBYeBQsAAAUZvnlk8MPn309kVdeKS3S3rhxaVqseWnVqnTh9dFHS1MNHXzwgs/55pult7n58Y/nv2Bp27ZtRo8enc6dO89x/wsvvJBGjdpk2rS5n6N//1IJMi+HHZb89KfJpZeWRqQ89ljpAvGyy5YuVu+6a7LvvrOvf9OxY2kdlquvLk0z9uyzpYvyyy1Xuvh8wAGVW0fl8cfnvfbOMccsngXLQw/Ne/+AAeUVLLNGiDVoUCrZ2rQpFW+zyoUGc/mrcJNNktGjS2sl3XdfMmhQqZRo06b02tptt3mv1fNtP/pRaZTGySeXSpV77im91s48s1QArrzynL+uf/+kadPkyitLv+OtWpVGr5x55vf/DnzX3/5WeqzHHiu9rmfOLJUls17PC/L5luOaa0rfm8cfT+rNYY6Ja64p/dzuuit58cVk662TP/7RdHsAAIuCqurqOc12CwAALAxHHnlkhgwZkhEjRmTJ71wh/eKLL7L++uunZ8+eueSSSwpKCAAAwPxQsAAAQAW9//776dGjR+rXr58jjjgiq622WqqqqvLKK6/ksssuy4wZMzJy5Mi0atWq6KgAAADMg4IFAAAq7J133skvfvGLPPTQQ5n1z/Gqqqr85Cc/yeWXX54OHToUGxAAAIDvpWABAIAF4O67S2/z46CDSuugfPLJJ3njjTdSXV2dVVZZJS1atFiYERdLv/tdacH2+fH735fWkgEAAFgQFCwAALAA9O+f/OY383fsddclffsuzDR1x5ZblhZNnx9jxyYGBwEAAAuKggUAAAAAAKBM9YoOAAAAAAAA8L+mQdEBijZz5sz85z//SdOmTVNVVVV0HAAAAAAAoEDV1dX57LPP0qZNm9SrN/dxKnW+YPnPf/6Tdu3aFR0DAAAAAABYhIwfPz4rrrjiXPfX+YKladOmSUrfqGbNmhWcBgAAAAAAKNLkyZPTrl27mv5gbup8wTJrWrBmzZopWAAAAAAAgCT53mVFLHIPAAAAAABQJgULAAAAAABAmRQsAAAAAAAAZVKwAAAAAAAAlEnBAgAAAAAAUCYFCwAAAAAAQJkULAAAAAAAAGVSsAAAAAAAAJRJwQIAAAAAAFAmBQsAAAAAAECZFCwAAAAAAABlUrAAAAAAAACUScECAAAAAABQJgULAAAAAABAmRQsAAAAAAAAZVKwAAAAAAAAlEnBAgAAAAAAUCYFCwAAAAAAQJkULAAAAAAAAGVSsAAAAAAAAJRJwQIAAAAAAFAmBQsAAAAAAECZFCwAAAAAAABlUrAAAAAAAACUScECAAAAAABQJgULAAAAAABAmRQsAAAAAAAAZVKwAAAAAAAAlEnBAgAAAAAAUCYFCwAAAAAAQJkULAAAAAAAAGVSsAAAAAAAAJRJwQIAAAAAAFCm/5mC5dxzz01VVVWOOeaYmm3V1dXp379/2rRpk6WWWipbbrllXnrppeJCAgAAAAAAdcL/RMEyYsSI/PnPf0737t1rbT///PNz0UUX5dJLL82IESOywgorZNttt81nn31WUFIAAAAAAKAuWOQLlilTpqRPnz656qqr0qJFi5rt1dXVGTBgQH75y19mt912S9euXXPDDTfk888/zy233FJgYgAAAAAAYHG3yBcshx9+eHbcccdss802tbaPHTs2EyZMyHbbbVezrVGjRtliiy3yxBNPzPV8X375ZSZPnlzrDQAAAAAAoBwNig4wLwMHDszIkSMzYsSI2fZNmDAhSdKqVata21u1apV33nlnruc899xz85vf/GbBBv2W4x+4caGdG77twu33KzoCAAAAAECdtciOYBk/fnyOPvro/OUvf8mSSy451+OqqqpqfV5dXT3btm879dRT8+mnn9a8jR8/foFlBgAAAAAA6oZFdgTLs88+m4kTJ2adddap2TZjxoz861//yqWXXprXXnstSWkkS+vWrWuOmThx4myjWr6tUaNGadSo0cILDgAAAAAALPYW2REsW2+9dUaPHp3nn3++5m3ddddNnz598vzzz6dTp05ZYYUV8sgjj9R8zVdffZWhQ4dm4403LjA5AAAAAACwuFtkR7A0bdo0Xbt2rbVt6aWXzo9+9KOa7cccc0zOOeecrLLKKllllVVyzjnnpHHjxtl7772LiAwAAAAAANQRi2zBMj9OOumkfPHFFznssMPyySefZIMNNsjDDz+cpk2bFh0NAAAAAABYjFVVV1dXFx2iSJMnT07z5s3z6aefplmzZv/1+Y5/4MYFkAq+34Xb71d0BAAAAACAxc789gaL7BosAAAAAAAAiyoFCwAAAAAAQJkULAAAAAAAAGVSsAAAAAAAAJRJwQIAAAAAAFAmBQsAAAAAAECZFCwAAAAAAABlUrAAAAAAAACUScECAAAAAABQJgULAAAAAABAmRQsAAAAAAAAZVKwAAAAAAAAlEnBAgAAAAAAUCYFCwAAAAAAQJkULAAAAAAAAGVSsAAAAAAAAJRJwQIAAAAAAFAmBQsAAAAAAECZFCwAAAAAAABlUrAAAAAAAACUScECAAAAAABQJgULAAAAAABAmRQsAAAAAAAAZVKwAAAAAAAAlEnBAgAAAAAAUCYFCwAAAAAAQJkULAAAAAAAAGVSsAAAAAAAAJRJwQIAAAAAAFAmBQsAAAAAAECZFCwAAAAAAABlUrAAAAAAAACUScECAAAAAABQJgULAAAAAABAmRQsAAAAAAAAZVKwAAAAAAAAlEnBAgAAAAAAUCYFCwAAAAAAQJkULAAAAAAAAGVSsAAAAAAAAJRJwQIAAAAAAFAmBQsAAAAAAECZFCwAAAAAAABlUrAAAAAAAACUScECAAAAAABQJgULAAAAAABAmRQsAAAAAAAAZVKwAAAAAAAAlEnBAgAAAAAAUCYFCwAAAAAAQJkULAAAAAAAAGVSsAAAAAAAAJRJwQIAAAAAAFAmBQsAAAAAAECZFCwAAAAAAABlUrAAAAAAAACUScECAAAAAABQJgULAAAAAABAmRQsAAAAAAAAZVKwAAAAAAAAlEnBAgAAAAAAUCYFCwAAAAAAQJkULAAAAAAAAGVSsAAAAAAAAJRJwQIAAAAAAFCmBkUHABY/E684qegI1BEtf3F+0REAAAAAqKOMYAEAAAAAACiTggUAAAAAAKBMChYAAAAAAIAyKVgAAAAAAADKpGABAAAAAAAok4IFAAAAAACgTAoWAAAAAACAMilYAAAAAAAAyqRgAQAAAAAAKJOCBQAAAAAAoEwKFgAAAAAAgDIpWAAAAAAAAMqkYAEAAAAAACiTggUAAAAAAKBMChYAAAAAAIAyKVgAAAAAAADKpGABAAAAAAAok4IFAAAAAACgTAoWAAAAAACAMilYAAAAAAAAyqRgAQAAAAAAKJOCBQAAAAAAoEwKFgAAAAAAgDItsgXLFVdcke7du6dZs2Zp1qxZNtpoozzwwAM1+/v27ZuqqqpabxtuuGGBiQEAAAAAgLqiQdEB5mbFFVfM7373u3Tu3DlJcsMNN2SXXXbJc889lzXXXDNJ0qtXr1x33XU1X9OwYcNCsgIAAAAAAHXLIluw7LTTTrU+P/vss3PFFVdk+PDhNQVLo0aNssIKKxQRDwAAAAAAqMMW2SnCvm3GjBkZOHBgpk6dmo022qhm+5AhQ9KyZcusuuqqOfjggzNx4sTvPdeXX36ZyZMn13oDAAAAAAAoxyJdsIwePTpNmjRJo0aNcuihh+auu+5Kly5dkiTbb799br755gwaNCgXXnhhRowYka222ipffvnlPM957rnnpnnz5jVv7dq1q8RTAQAAAAAAFiOL7BRhSbLaaqvl+eefz6RJk/K3v/0t+++/f4YOHZouXbpkzz33rDmua9euWXfdddO+ffvcd9992W233eZ6zlNPPTXHHXdczeeTJ09WsgAAAAAAAGVZpAuWhg0b1ixyv+6662bEiBH5wx/+kCuvvHK2Y1u3bp327dvn9ddfn+c5GzVqlEaNGi2UvAAAAAAAQN2wSE8R9l3V1dVznQLso48+yvjx49O6desKpwIAAAAAAOqaRXYEy2mnnZbtt98+7dq1y2effZaBAwdmyJAhefDBBzNlypT0798/u+++e1q3bp233347p512WpZbbrnsuuuuRUcHAAAAAAAWc4tswfL+++9n3333zXvvvZfmzZune/fuefDBB7Ptttvmiy++yOjRo3PjjTdm0qRJad26dXr27JnbbrstTZs2LTo6AAAAAACwmFtkC5ZrrrlmrvuWWmqpPPTQQxVMAwAAAAAA8I3/qTVYAAAAAAAAFgUKFgAAAAAAgDIpWAAAAAAAAMqkYAEAAAAAACiTggUAAAAAAKBMChYAAAAAAIAyKVgAAAAAAADKpGABAAAAAAAok4IFAAAAAACgTAoWAAAAAACAMilYAAAAAAAAyqRgAQAAAAAAKJOCBQAAAAAAoEwKFgAAAAAAgDIpWAAAAAAAAMqkYAEAAAAAACiTggUAAAAAAKBMChYAAAAAAIAyKVgAAAAAAADKpGABAAAAAAAok4IFAAAAAACgTAoWAAAAAACAMilYAAAAAAAAyqRgAQAAAAAAKJOCBQAAAAAAoEwKFgAAAAAAgDIpWAAAAAAAAMqkYAEAAAAAACiTggUAAAAAAKBMChYAAAAAAIAyKVgAAAAAAADKpGABAAAAAAAok4IFAAAAAACgTAoWAAAAAACAMilYAAAAAAAAyqRgAQAAAAAAKJOCBQAAAAAAoEwKFgAAAAAAgDIpWAAAAAAAAMqkYAEAAAAAACiTggUAAAAAAKBMChYAAAAAAIAyKVgAAAAAAADKpGABAAAAAAAok4IFAAAAAACgTAoWAAAAAACAMilYAAAAAAAAyqRgAQAAAAAAKJOCBQAAAAAAoEwKFgAAAAAAgDIpWAAAAAAAAMqkYAEAAAAAACiTggUAAAAAAKBMChYAAAAAAIAyKVgAAAAAAADKpGABAAAAAAAok4IFAAAAAACgTAoWAAAAAACAMilYAAAAAAAAyqRgAQAAAAAAKJOCBQAAAAAAoEwKFgAAAAAAgDIpWAAAAAAAAMqkYAEAAAAAACiTggUAAAAAAKBMChYAAAAAAIAyKVgAAAAAAADKpGABAAAAAAAok4IFAAAAAACgTAoWAAAAAACAMilYAAAAAAAAyqRgAQAAAAAAKJOCBQAAAAAAoEwKFgAAAAAAgDIpWAAAAAAAAMqkYAEAAAAAACiTggUAAAAAAKBMChYAAAAAAIAyKVgAAAAAAADKpGABAAAAAAAok4IFAAAAAACgTAoWAAAAAACAMilYAAAAAAAAyqRgAQAAAAAAKJOCBQAAAAAAoEwKFgAAAAAAgDIpWAAAAAAAAMqkYAEAAAAAACiTggUAAAAAAKBMi2zBcsUVV6R79+5p1qxZmjVrlo022igPPPBAzf7q6ur0798/bdq0yVJLLZUtt9wyL730UoGJAQAAAACAumKRLVhWXHHF/O53v8szzzyTZ555JltttVV22WWXmhLl/PPPz0UXXZRLL700I0aMyAorrJBtt902n332WcHJAQAAAACAxd0iW7DstNNO2WGHHbLqqqtm1VVXzdlnn50mTZpk+PDhqa6uzoABA/LLX/4yu+22W7p27Zobbrghn3/+eW655ZaiowMAAAAAAIu5RbZg+bYZM2Zk4MCBmTp1ajbaaKOMHTs2EyZMyHbbbVdzTKNGjbLFFlvkiSeemOe5vvzyy0yePLnWGwAAAAAAQDkW6YJl9OjRadKkSRo1apRDDz00d911V7p06ZIJEyYkSVq1alXr+FatWtXsm5tzzz03zZs3r3lr167dQssPAAAAAAAsnhbpgmW11VbL888/n+HDh+cXv/hF9t9//7z88ss1+6uqqmodX11dPdu27zr11FPz6aef1ryNHz9+oWQHAAAAAAAWXw2KDjAvDRs2TOfOnZMk6667bkaMGJE//OEPOfnkk5MkEyZMSOvWrWuOnzhx4myjWr6rUaNGadSo0cILDQAAAAAALPYW6REs31VdXZ0vv/wyHTt2zAorrJBHHnmkZt9XX32VoUOHZuONNy4wIQAAAAAAUBcssiNYTjvttGy//fZp165dPvvsswwcODBDhgzJgw8+mKqqqhxzzDE555xzssoqq2SVVVbJOeeck8aNG2fvvfcuOjoAAAAAALCYW2QLlvfffz/77rtv3nvvvTRv3jzdu3fPgw8+mG233TZJctJJJ+WLL77IYYcdlk8++SQbbLBBHn744TRt2rTg5AAAAAAAwOJukS1Yrrnmmnnur6qqSv/+/dO/f//KBAIAAAAAAPj//U+twQIAAAAAALAoULAAAAAAAACUScECAAAAAABQJgULAAAAAABAmRQsAAAAAAAAZVKwAAAAAAAAlEnBAgAAAAAAUCYFCwAAAAAAQJkULAAAAAAAAGVSsAAAAAAAAJRJwQIAAAAAAFAmBQsAAAAAAECZFCwAAAAAAABlUrAAAAAAAACUScECAAAAAABQJgULAAAAAABAmRQsAAAAAAAAZVKwAAAAAAAAlEnBAgAAAAAAUCYFCwAAAAAAQJkULAAAAAAAAGVSsAAAAAAAAJRJwQIAAAAAAFAmBQsAAAAAAECZFCwAAAAAAABlUrAAAAAAAACUScECAAAAAABQJgULAAAAAABAmRQsAAAAAAAAZVKwAAAAAAAAlEnBAgAAAAAAUCYFCwAAAAAAQJkULAAAAAAAAGVSsAAAAAAAAJRJwQIAAAAAAFAmBQsAAAAAAECZFCwAAAAAAABlUrAAAAAAAACUScECAAAAAABQJgULAAAAAABAmRQsAAAAAAAAZVKwAAAAAAAAlEnBAgAAAAAAUCYFCwAAAAAAQJkULAAAAAAAAGVSsAAAAAAAAJRJwQIAAAAAAFAmBQsAAAAAAECZFCwAAAAAAABlUrAAAAAAAACUScECAAAAAABQJgULAAAAAABAmRQsAAAAAAAAZVKwAAAAAAAAlEnBAgAAAAAAUCYFCwAAAAAAQJkULAAAAAAAAGVSsAAAAAAAAJRJwQIAAAAAAFAmBQsAAAAAAECZFCwAAAAAAABlUrAAAAAAAACUScECAAAAAABQJgULAAAAAABAmRQsAAAAAAAAZVKwAAAAAAAAlEnBAgAAAAAAUCYFCwAAAAAAQJkULAAAAAAAAGVSsAAAAAAAAJRJwQIAAAAAAFAmBQsAAAAAAECZFCwAAAAAAABlUrAAAAAAAACUScECAAAAAABQJgULAAAAAABAmRQsAAAAAAAAZVKwAAAAAAAAlEnBAgAAAAAAUCYFCwAAAAAAQJkULAAAAAAAAGVSsAAAAAAAAJRJwQIAAAAAAFAmBQsAAAAAAECZFCwAAAAAAABlUrAAAAAAAACUScECAAAAAABQpgYL4iT33HNP2V+z7bbbZqmllloQDw8AAAAAAFBRC6Rg6d27d1nHV1VV5fXXX0+nTp0WxMMDAAAAAABU1AKbImzChAmZOXPmfL01btz4e8937rnnZr311kvTpk3TsmXL9O7dO6+99lqtY/r27ZuqqqpabxtuuOGCekoAAAAAAABztEAKlv3337+s6b722WefNGvWbJ7HDB06NIcffniGDx+eRx55JF9//XW22267TJ06tdZxvXr1ynvvvVfzdv/99/+g5wAAAAAAADC/FsgUYdddd11Zx19xxRXfe8yDDz4422O0bNkyzz77bDbffPOa7Y0aNcoKK6xQ1uMDAAAAAAD8NxbYFGFzMn369Lz00kt54YUX8uWXX/5X5/r000+TJMsuu2yt7UOGDEnLli2z6qqr5uCDD87EiRPneZ4vv/wykydPrvUGAAAAAABQjoVWsDz22GPp0KFDevbsmS233DLt2rWbbVTK/Kqurs5xxx2XTTfdNF27dq3Zvv322+fmm2/OoEGDcuGFF2bEiBHZaqut5lnmnHvuuWnevHnNW7t27X5QJgAAAAAAoO5aIFOEJaUSpKqqqubzY445JjfffHO23HLLJMmf//zn/OIXv8jYsWPLPvcRRxyRF154IcOGDau1fc8996z5uGvXrll33XXTvn373Hfffdltt93meK5TTz01xx13XM3nkydPVrIAAAAAAABlWWAjWNZff/2MHDmy5vOvvvoqK620Us3nK620UqZNm1b2eY888sjcc889GTx4cFZcccV5Htu6deu0b98+r7/++lyPadSoUZo1a1brDQAAAAAAoBwLbATLpZdemoMOOihbbLFFzjrrrJxxxhlZZ511stpqq2X69Ol59dVX88c//nG+z1ddXZ0jjzwyd911V4YMGZKOHTt+79d89NFHGT9+fFq3bv3fPBUAAAAAAIB5WmAFywYbbJCnn346559/ftZZZ52cf/75ee211/LUU09lxowZWX/99dOmTZv5Pt/hhx+eW265JX//+9/TtGnTTJgwIUnSvHnzLLXUUpkyZUr69++f3XffPa1bt87bb7+d0047Lcstt1x23XXXBfW0AAAAAAAAZrPACpYkadCgQU477bTsscce+cUvfpEbbrghf/zjH8sqVma54oorkqRmDZdZrrvuuvTt2zf169fP6NGjc+ONN2bSpElp3bp1evbsmdtuuy1NmzZdEE8HAAAAAABgjhZowfLyyy/nlVdeSbdu3fLII4/k+uuvz2abbZbjjz8+hx12WFnnqq6unuf+pZZaKg899NB/ExcAAAAAAOAHWWCL3A8YMCDrrrtuLrjggmy00Ua56qqr0rdv3zz11FN58skns9FGG2X06NEL6uEAAAAAAAAKs8AKlvPOOy/33Xdfhg8fnpEjR+aiiy5Kkiy33HK56aabcuaZZ2aPPfZYUA8HAAAAAABQmAVWsFRXV6devdLp6tevP9sUX9tuu22ee+65BfVwAAAAAAAAhVlga7CccMIJ2WGHHbLWWmtlzJgxOeecc2Y7Zskll1xQDwcAAAAAAFCYBVqw9OrVq2aR+9VXX31BnRoAAAAAAGCRssAKliTp2rVrunbtuiBPCQAAAAAAsMhZIGuwHHfccZk6dep8H3/qqafm448/XhAPDQAAAAAAUHELpGD5wx/+kM8//3y+j7/ssssyadKkBfHQAAAAAAAAFbdApgirrq7Oqquumqqqqvk6vpzRLgAAAAAAAIuaBVKwXHfddWV/TatWrRbEQwMAAAAAAFTcAilY9t9//wVxGgAAAAAAgP8JC2QNFgAAAAAAgLpEwQIAAAAAAFAmBQsAAAAAAECZFCwAAAAAAABlWugFy+TJk3P33XfnlVdeWdgPBQAAAAAAUBELvGDZY489cumllyZJvvjii6y77rrZY4890r179/ztb39b0A8HAAAAAABQcQu8YPnXv/6VzTbbLEly1113pbq6OpMmTcoll1ySs846a0E/HAAAAAAAQMUt8ILl008/zbLLLpskefDBB7P77runcePG2XHHHfP6668v6IcDAAAAAACouAVesLRr1y5PPvlkpk6dmgcffDDbbbddkuSTTz7JkksuuaAfDgAAAAAAoOIaLOgTHnPMMenTp0+aNGmS9u3bZ8stt0xSmjqsW7duC/rhAAAAAAAAKm6BFyyHHXZYNthgg4wbNy7bbrtt6tUrDZLp1KmTNVgAAAAAAIDFwgKdImz69Onp1KlTllpqqey6665p0qRJzb4dd9wxm2yyyYJ8OAAAAAAAgEIs0IJliSWWyJdffpmqqqoFeVoAAAAAAIBFygJf5P7II4/Meeedl6+//npBnxoAAAAAAGCRsMDXYHnqqafy6KOP5uGHH063bt2y9NJL19p/5513LuiHBAAAAAAAqKgFXrAss8wy2X333Rf0aQEAAAAAABYZC7xgue666xb0KQEAAAAAABYpC3wNliT5+uuv889//jNXXnllPvvssyTJf/7zn0yZMmVhPBwAAAAAAEBFLfARLO+880569eqVcePG5csvv8y2226bpk2b5vzzz8+0adPypz/9aUE/JAAAAAAAQEUt8BEsRx99dNZdd9188sknWWqppWq277rrrnn00UcX9MMBAAAAAABU3AIfwTJs2LA8/vjjadiwYa3t7du3z7vvvrugHw4AAAAAAKDiFvgIlpkzZ2bGjBmzbf/3v/+dpk2bLuiHAwAAAAAAqLgFXrBsu+22GTBgQM3nVVVVmTJlSs4444zssMMOC/rhAAAAAAAAKm6BTxF28cUXp2fPnunSpUumTZuWvffeO6+//nqWW2653HrrrQv64QAAAAAAACpugRcsbdq0yfPPP5+BAwfm2WefzcyZM9OvX7/06dOn1qL3AAAAAAAA/6sWeMHyr3/9KxtvvHEOOOCAHHDAATXbv/766/zrX//K5ptvvqAfEgAAAAAAoKIW+BosPXv2zMcffzzb9k8//TQ9e/Zc0A8HAAAAAABQcQu8YKmurk5VVdVs2z/66KMsvfTSC/rhAAAAAAAAKm6BTRG22267JUmqqqrS9/9j776jrKwO9fE/Q1UEKVEQEKk2BI2osRdsQY2C5iYaUQEx6rUXbNcY0ViiRiW2aDQCmliisSVqDEpRUGNBsYsFhSiIokiT4jC/P1yZX+aCJud+h/Mi8/msNWvN2e/h7Me1ODJznnfvPXBgGjduXH2tsrIyL730Urbbbrvamg4AAAAAAKAwtVawNG/ePMlXK1iaNWtW40D7Ro0aZZtttslPf/rT2poOAAAAAACgMLVWsAwfPjxJ0qlTpwwZMsR2YAAAAAAAwCqr1gqWfzr33HNr+yUBAAAAAABWKrVSsGy++ebLPdh+eSZOnFgbUwIAAAAAABSmVgqWfv361cbLAAAAAAAAfCvUSsFiWzAAAAAAAKAuqVd0AAAAAAAAgG+bWj/kvl69et94HktlZWVtTwkAAAAAAFBWtV6w3HvvvTUeL1myJC+88EJGjhyZ8847r7anAwAAAAAAKLtaL1j69u27zNh//dd/ZZNNNsmdd96ZwYMH1/aUAAAAAAAAZVW2M1i23nrrPProo+WaDgAAAAAAYIUpS8HyxRdf5Oqrr866665bjukAAAAAAABWqFrfIqxly5Y1DrmvqqrK3Llz06RJk/z+97+v7ekAAAAAAADKrtYLlmHDhtV4XK9evay99trZeuut07Jly9qeDgAAAAAAoOxqvWAZMGBAbb8kAAAAAADASqXWC5Z/WrBgQaZOnZrFixfXGN90001X1JQAAAAAAABlUesFy8cff5xBgwbl4YcfXu71ysrK2p4SAAAAAACgrOrV9guedNJJ+eyzz/L0009n9dVXz1//+teMHDky66+/fh544IHang4AAAAAAKDsan0Fy+jRo3P//fdnq622Sr169dKxY8fsscceWXPNNXPxxRdnn332qe0pAQAAAAAAyqrWV7DMnz8/rVu3TpK0atUqH3/8cZKkZ8+emThxYm1PBwAAAAAAUHa1XrBsuOGGefPNN5Mk3/3ud3PDDTfkgw8+yPXXX5+2bdvW9nQAAAAAAABlV+tbhJ100kmZPn16kuTcc8/N97///fzhD39Io0aNMmLEiNqeDgAAAAAAoOxqpWCZM2dO1lxzzSRJ//79q8c333zzvPfee3njjTey3nrrZa211qqN6QAAAAAAAApVK1uEtWzZMjNnzkyS7Lrrrpk9e3b1tSZNmqRXr17KFQAAAAAAYJVRKwVL06ZNM2vWrCTJ2LFjs2TJktp4WQAAAAAAgJVSrWwRtvvuu6d3797ZeOONkyT7779/GjVqtNznjh49ujamBAAAAAAAKEytFCy///3vM3LkyLzzzjsZN25cNtlkkzRp0qQ2XhoAAAAAAGClUysFy+qrr56jjz46SfLcc8/lkksuSYsWLWrjpQEAAAAAAFY6tXIGy78aM2ZMWrRokcWLF+fNN9/Ml19+WdtTAAAAAAAAFKrWC5YvvvgigwcPTpMmTbLJJptk6tSpSZITTjghv/zlL2t7OgAAAAAAgLKr9YLlzDPPzKRJkzJ27Nisttpq1eO777577rzzztqeDgAAAAAAoOxq5QyWf3XfffflzjvvzDbbbJOKiorq8e7du+edd96p7ekAAAAAAADKrtZXsHz88cdp3br1MuPz58+vUbgAAAAAAAB8W9V6wbLVVlvlwQcfrH78z1LlxhtvzLbbblvb0wEAAAAAAJRdrW8RdvHFF6dPnz557bXX8uWXX+bXv/51Xn311Tz11FMZN25cbU8HAAAAAABQdrW+gmW77bbLhAkTsmDBgnTt2jV/+9vf0qZNmzz11FPZYostans6AAAAAACAsqv1FSxJ0rNnz4wcOXJFvDQAAAAAAEDhar1g+fzzzzNq1Ki89957qaioSJcuXbLbbrtlzTXXrO2pAAAAAAAAClGrBcvvf//7HHfccZkzZ06N8ebNm+f666/PgQceWJvTAQAAAAAAFKLWzmCZOHFiBg0alH79+uWFF17IF198kQULFuS5557Lvvvum0MPPTSTJk2qrekAAAAAAAAKU2srWK6++ur069cvI0aMqDHeq1ev3HLLLVmwYEF+/etf5+abb66tKQEAAAAAAApRaytYJkyYkKOOOuprrx999NEZP358bU0HAAAAAABQmForWD788MNssMEGX3t9gw02yAcffFBb0wEAAAAAABSm1gqWBQsWZLXVVvva640bN87ChQtrazoAAAAAAIDC1NoZLEnyyCOPpHnz5su9Nnv27NqcCgAAAAAAoDC1WrAMGDDgG69XVFTU5nQAAAAAAACFqLWCZenSpbX1UgAAAAAAACu1WjuDBQAAAAAAoK5QsAAAAAAAAJRopS1YLr744my11VZp1qxZWrdunX79+uXNN9+s8ZyqqqoMHTo07dq1y+qrr55ddtklr776akGJAQAAAACAumKlLVjGjRuXY489Nk8//XRGjRqVL7/8MnvuuWfmz59f/ZxLL700V1xxRa655po8++yzWWeddbLHHntk7ty5BSYHAAAAAABWdbVSsFx11VVZuHBhkmTq1Kmpqqr6f37Nv/71rxk4cGA22WSTbLbZZhk+fHimTp2a559/PslXq1eGDRuWs88+OwcccEB69OiRkSNHZsGCBbntttv+n+cHAAAAAAD4OrVSsJxyyimZM2dOkqRz5875+OOPa+Nla/j888+TJK1atUqSTJkyJTNmzMiee+5Z/ZzGjRtn5513zpNPPvm1r7No0aLMmTOnxhcAAAAAAEApGtTGi7Rr1y5/+tOfsvfee6eqqir/+Mc/qle0/G/rrbdeya9fVVWVU045JTvssEN69OiRJJkxY0aSpE2bNjWe26ZNm7z//vtf+1oXX3xxzjvvvJIzAAAAAAAA/FOtFCw/+9nPcvzxx+e4445LRUVFttpqq2WeU1VVlYqKilRWVpb8+scdd1xeeumljB8/fplrFRUVy53n65x11lk55ZRTqh/PmTMnHTp0KDkTAAAAAABQd9VKwXLkkUfmJz/5Sd5///1suummefTRR/Od73ynNl46xx9/fB544IE8/vjjWXfddavH11lnnSRfrWRp27Zt9fjMmTOXWdXyrxo3bpzGjRvXSjYAAAAAAKBuqpWCJUmaNWuWHj16ZPjw4dl+++3/n0uMqqqqHH/88bn33nszduzYdO7cucb1zp07Z5111smoUaOy+eabJ0kWL16ccePG5ZJLLvl/mhsAAAAAAOCb1FrB8k8DBgxIkjz//PN5/fXXU1FRkY033ji9evUq6XWOPfbY3Hbbbbn//vvTrFmz6jNXmjdvntVXXz0VFRU56aSTctFFF2X99dfP+uuvn4suuihNmjTJwQcfXNv/WQAAAAAAANVqvWCZOXNmDjrooIwdOzYtWrRIVVVVPv/88/Tu3Tt33HFH1l577f/odX7zm98kSXbZZZca48OHD8/AgQOTJKeffnq++OKLHHPMMfnss8+y9dZb529/+1uaNWtWm/9JAAAAAAAANdSr7Rc8/vjjM2fOnLz66qv59NNP89lnn+WVV17JnDlzcsIJJ/zHr1NVVbXcr3+WK8lXB9wPHTo006dPz8KFCzNu3Lj06NGjtv+TAAAAAAAAaqj1FSx//etf8+ijj2bjjTeuHuvevXuuvfba7LnnnrU9HQAAAAAAQNnV+gqWpUuXpmHDhsuMN2zYMEuXLq3t6QAAAAAAAMqu1guWXXfdNSeeeGI+/PDD6rEPPvggJ598cnbbbbfang4AAAAAAKDsar1gueaaazJ37tx06tQpXbt2Tbdu3dK5c+fMnTs3V199dW1PBwAAAAAAUHa1fgZLhw4dMnHixIwaNSpvvPFGqqqq0r179+y+++61PRUAAAAAAEAhar1g+ac99tgje+yxx4p6eQAAAAAAgMLU+hZhAAAAAAAAqzoFCwAAAAAAQIkULAAAAAAAACVSsAAAAAAAAJSo1guW+vXrZ+bMmcuMz5o1K/Xr16/t6QAAAAAAAMqu1guWqqqq5Y4vWrQojRo1qu3pAAAAAAAAyq5Bbb3QVVddlSSpqKjITTfdlKZNm1Zfq6yszOOPP56NNtqotqYDAAAAAAAoTK0VLFdeeWWSr1awXH/99TW2A2vUqFE6deqU66+/vramAwAAAAAAKEytFSxTpkxJkvTu3Tv33HNPWrZsWVsvDQAAAAAAsFKptYLln8aMGVPbLwkAAAAAALBSqfWCpbKyMiNGjMhjjz2WmTNnZunSpTWujx49uranBAAAAAAAKKtaL1hOPPHEjBgxIvvss0969OiRioqK2p4CAAAAAACgULVesNxxxx354x//mL333ru2XxoAAAAAAGClUK+2X7BRo0bp1q1bbb8sAAAAAADASqPWC5ZTTz01v/71r1NVVVXbLw0AAAAAALBSqPUtwsaPH58xY8bk4YcfziabbJKGDRvWuH7PPffU9pQAAAAAAABlVesFS4sWLbL//vvX9ssCAAAAAACsNGq9YBk+fHhtvyQAAAAAAMBKpdbPYEmSL7/8Mo8++mhuuOGGzJ07N0ny4YcfZt68eStiOgAAAAAAgLKq9RUs77//fvr06ZOpU6dm0aJF2WOPPdKsWbNceumlWbhwYa6//vranhIAAAAAAKCsan0Fy4knnpgtt9wyn332WVZfffXq8f333z+PPfZYbU8HAAAAAABQdrW+gmX8+PGZMGFCGjVqVGO8Y8eO+eCDD2p7OgAAAAAAgLKr9RUsS5cuTWVl5TLj//jHP9KsWbPang4AAAAAAKDsar1g2WOPPTJs2LDqxxUVFZk3b17OPffc7L333rU9HQAAAAAAQNnV+hZhV155ZXr37p3u3btn4cKFOfjgg/PWW29lrbXWyu23317b0wEAAAAAAJRdrRcs7dq1y4svvpg77rgjzz//fJYuXZrBgwenf//+NQ69BwAAAAAA+Laq9YIlSVZfffUMGjQogwYNWhEvDwAAAAAAUKhaP4Pl4osvzs0337zM+M0335xLLrmktqcDAAAAAAAou1ovWG644YZstNFGy4xvsskmuf7662t7OgAAAAAAgLKr9YJlxowZadu27TLja6+9dqZPn17b0wEAAAAAAJRdrRcsHTp0yIQJE5YZnzBhQtq1a1fb0wEAAAAAAJRdrR9yf8QRR+Skk07KkiVLsuuuuyZJHnvssZx++uk59dRTa3s6AAAAAACAsqv1guX000/Pp59+mmOOOSaLFy9Okqy22mo544wzctZZZ9X2dAAAAAAAAGVXqwVLZWVlxo8fnzPOOCPnnHNOXn/99ay++upZf/3107hx49qcCgAAAAAAoDC1WrDUr18/3//+9/P666+nc+fO2WqrrWrz5QEAAAAAAFYKtX7Ifc+ePfPuu+/W9ssCAAAAAACsNGq9YLnwwgszZMiQ/OUvf8n06dMzZ86cGl8AAAAAAADfdrV+yH2fPn2SJPvtt18qKiqqx6uqqlJRUZHKysranhIAAAAAAKCsar1gGTNmTG2/JAAAAAAAwEql1guWnXfeubZfEgAAAAAAYKVS62ewJMkTTzyRQw45JNttt10++OCDJMmtt96a8ePHr4jpAAAAAAAAyqrWC5Y//elP+f73v5/VV189EydOzKJFi5Ikc+fOzUUXXVTb0wEAAAAAAJRdrRcsF1xwQa6//vrceOONadiwYfX4dtttl4kTJ9b2dAAAAAAAAGVX6wXLm2++mZ122mmZ8TXXXDOzZ8+u7ekAAAAAAADKrtYLlrZt2+btt99eZnz8+PHp0qVLbU8HAAAAAABQdrVesBx11FE58cQT8/e//z0VFRX58MMP84c//CFDhgzJMcccU9vTAQAAAAAAlF2D2n7B008/PZ9//nl69+6dhQsXZqeddkrjxo0zZMiQHHfccbU9HQAAAAAAQNnVesGSJBdeeGHOPvvsvPbaa1m6dGm6d++epk2broipAAAAAAAAyq7WtghbsGBBjj322LRv3z6tW7fOEUcckU6dOuV73/uecgUAAAAAAFil1FrBcu6552bEiBHZZ599ctBBB2XUqFH57//+79p6eQAAAAAAgJVGrW0Rds899+R3v/tdDjrooCTJIYccku233z6VlZWpX79+bU0DAAAAAABQuFpbwTJt2rTsuOOO1Y+/973vpUGDBvnwww9rawoAAAAAAICVQq0VLJWVlWnUqFGNsQYNGuTLL7+srSkAAAAAAABWCrW2RVhVVVUGDhyYxo0bV48tXLgwRx99dNZYY43qsXvuuae2pgQAAAAAAChErRUsAwYMWGbskEMOqa2XBwAAAAAAWGnUWsEyfPjw2nopAAAAAACAlVqtncECAAAAAABQVyhYAAAAAAAASqRgAQAAAAAAKJGCBQAAAAAAoEQKFgAAAAAAgBIpWAAAAAAAAEqkYAEAAAAAACiRggUAAAAAAKBEChYAAAAAAIASKVgAAAAAAABKpGABAAAAAAAokYIFAAAAAACgRAoWAAAAAACAEilYAAAAAAAASqRgAQAAAAAAKJGCBQAAAAAAoEQKFgAAAAAAgBIpWAAAAAAAAEqkYAEAAAAAACiRggUAAAAAAKBEChYAAAAAAIASKVgAAAAAAABKpGABAAAAAAAokYIFAAAAAACgRAoWAAAAAACAEilYAAAAAAAASqRgAQAAAAAAKNFKXbA8/vjj2XfffdOuXbtUVFTkvvvuq3F94MCBqaioqPG1zTbbFBMWAAAAAACoM1bqgmX+/PnZbLPNcs0113ztc/r06ZPp06dXfz300ENlTAgAAAAAANRFDYoO8E322muv7LXXXt/4nMaNG2edddYpUyIAAAAAAICVfAXLf2Ls2LFp3bp1Nthgg/z0pz/NzJkzv/H5ixYtypw5c2p8AQAAAAAAlOJbXbDstdde+cMf/pDRo0fn8ssvz7PPPptdd901ixYt+to/c/HFF6d58+bVXx06dChjYgAAAAAAYFWwUm8R9u8ceOCB1d/36NEjW265ZTp27JgHH3wwBxxwwHL/zFlnnZVTTjml+vGcOXOULAAAAAAAQEm+1QXL/9a2bdt07Ngxb7311tc+p3HjxmncuHEZUwEAAAAAAKuab/UWYf/brFmzMm3atLRt27boKAAAAAAAwCpspV7BMm/evLz99tvVj6dMmZIXX3wxrVq1SqtWrTJ06ND88Ic/TNu2bfPee+/lf/7nf7LWWmtl//33LzA1AAAAAACwqlupC5bnnnsuvXv3rn78z7NTBgwYkN/85jd5+eWXc8stt2T27Nlp27ZtevfunTvvvDPNmjUrKjIAAAAAAFAHrNQFyy677JKqqqqvvf7II4+UMQ0AAAAAAMBXVqkzWAAAAAAAAMpBwQIAAAAAAFAiBQsAAAAAAECJFCwAAAAAAAAlUrAAAAAAAACUSMECAAAAAABQIgULAAAAAABAiRQsAAAAAAAAJVKwAAAAAAAAlEjBAgAAAAAAUCIFCwAAAAAAQIkULAAAAAAAACVSsAAAAAAAAJRIwQIAAAAAAFAiBQsAAAAAAECJFCwAAAAAAAAlUrAAAAAAAACUSMECAAAAAABQIgULAAAAAABAiRQsAAAAAAAAJVKwAAAAAAAAlEjBAgAAAAAAUCIFCwAAAAAAQIkULAAAAAAAACVSsAAAAAAAAJRIwQIAAAAAAFAiBQsAAAAAAECJFCwAAAAAAAAlUrAAAAAAAACUSMECAAAAAABQIgULAAAAAABAiRQsAAAAAAAAJVKwAAAAAAAAlEjBAgAAAAAAUCIFCwAAAAAAQIkULAAAAAAAACVSsAAAAAAAAJRIwQIAAAAAAFAiBQsAAAAAAECJFCwAAAAAAAAlUrAAAAAAAACUSMECAAAAAABQIgULAAAAAABAiRQsAAAAAAAAJVKwAAAAAAAAlEjBAgAAAAAAUCIFCwAAAAAAQIkULAAAAAAAACVSsAAAAAAAAJRIwQIAAAAAAFAiBQsAAAAAAECJFCwAAAAAAAAlUrAAAAAAAACUSMECAAAAAABQIgULAAAAAABAiRQsAAAAAAAAJVKwAAAAAAAAlEjBAgAAAAAAUCIFCwAAAAAAQIkULAAAAAAAACVSsAAAAAAAAJRIwQIAAAAAAFAiBQsAAAAAAECJFCwAAAAAAAAlUrAAAAAAAACUSMECAAAAAABQIgULAAAAAABAiRQsAAAAAAAAJVKwAAAAAAAAlEjBAgAAAAAAUCIFCwAAAAAAQIkULAAAAAAAACVSsAAAAAAAAJRIwQIAAAAAAFAiBQsAAAAAAECJFCwAAAAAAAAlUrAAAAAAAACUSMECAAAAAABQIgULAAAAAABAiRQsAAAAAAAAJVKwAAAAAAAAlEjBAgAAAAAAUCIFCwAAAAAAQIkULAAAAAAAACVSsAAAAAAAAJRIwQIAAAAAAFAiBQsAAAAAAECJFCwAAAAAAAAlUrAAAAAAAACUaKUuWB5//PHsu+++adeuXSoqKnLffffVuF5VVZWhQ4emXbt2WX311bPLLrvk1VdfLSYsAAAAAABQZ6zUBcv8+fOz2Wab5Zprrlnu9UsvvTRXXHFFrrnmmjz77LNZZ511sscee2Tu3LllTgoAAAAAANQlDYoO8E322muv7LXXXsu9VlVVlWHDhuXss8/OAQcckCQZOXJk2rRpk9tuuy1HHXVUOaMCAAAAAAB1yEq9guWbTJkyJTNmzMiee+5ZPda4cePsvPPOefLJJ7/2zy1atChz5syp8QUAAAAAAFCKb23BMmPGjCRJmzZtaoy3adOm+tryXHzxxWnevHn1V4cOHVZoTgAAAAAAYNXzrS1Y/qmioqLG46qqqmXG/tVZZ52Vzz//vPpr2rRpKzoiAAAAAACwilmpz2D5Juuss06Sr1aytG3btnp85syZy6xq+VeNGzdO48aNV3g+AAAAAABg1fWtXcHSuXPnrLPOOhk1alT12OLFizNu3Lhst912BSYDAAAAAABWdSv1CpZ58+bl7bffrn48ZcqUvPjii2nVqlXWW2+9nHTSSbnooouy/vrrZ/31189FF12UJk2a5OCDDy4wNQAAAAAAsKpbqQuW5557Lr17965+fMoppyRJBgwYkBEjRuT000/PF198kWOOOSafffZZtt566/ztb39Ls2bNiooMAAAAAADUASt1wbLLLrukqqrqa69XVFRk6NChGTp0aPlCAQAAAAAAdd639gwWAAAAAACAoqzUK1gA4Nvqut+PLzoCdcQxh+xQdAQAAACok6xgAQAAAAAAKJGCBQAAAAAAoEQKFgAAAAAAgBIpWAAAAAAAAEqkYAEAAAAAACiRggUAAAAAAKBEChYAAAAAAIASKVgAAAAAAABKpGABAAAAAAAokYIFAAAAAACgRAoWAAAAAACAEilYAAAAAAAASqRgAQAAAAAAKJGCBQAAAAAAoEQKFgAAAAAAgBIpWAAAAAAAAEqkYAEAAAAAACiRggUAAAAAAKBEChYAAAAAAIASKVgAAAAAAABKpGABAAAAAAAokYIFAAAAAACgRAoWAAAAAACAEilYAAAAAAAASqRgAQAAAAAAKJGCBQAAAAAAoEQKFgAAAAAAgBIpWAAAAAAAAEqkYAEAAAAAACiRggUAAAAAAKBEChYAAAAAAIASKVgAAAAAAABKpGABAAAAAAAokYIFAAAAAACgRAoWAAAAAACAEilYAAAAAAAASqRgAQAAAAAAKJGCBQAAAAAAoEQKFgAAAAAAgBIpWAAAAAAAAEqkYAEAAAAAAChRg6IDAACw6nn7N+OKjkAd0e2/dy46AgAAUEdZwQIAAAAAAFAiBQsAAAAAAECJFCwAAAAAAAAlUrAAAAAAAACUSMECAAAAAABQIgULAAAAAABAiRQsAAAAAAAAJVKwAAAAAAAAlEjBAgAAAAAAUCIFCwAAAAAAQIkULAAAAAAAACVSsAAAAAAAAJRIwQIAAAAAAFAiBQsAAAAAAECJFCwAAAAAAAAlUrAAAAAAAACUSMECAAAAAABQIgULAAAAAABAiRQsAAAAAAAAJVKwAAAAAAAAlEjBAgAAAAAAUCIFCwAAAAAAQIkULAAAAAAAACVSsAAAAAAAAJRIwQIAAAAAAFAiBQsAAAAAAECJFCwAAAAAAAAlUrAAAAAAAACUSMECAAAAAABQIgULAAAAAABAiRQsAAAAAAAAJVKwAAAAAAAAlEjBAgAAAAAAUKIGRQcAAABYFd369yOLjkAdcejWvy06AgBAnWQFCwAAAAAAQIkULAAAAAAAACVSsAAAAAAAAJRIwQIAAAAAAFAiBQsAAAAAAECJFCwAAAAAAAAlUrAAAAAAAACUqEHRAQAAAIBV04fP7F10BOqIdt97qOgIANRBVrAAAAAAAACUSMECAAAAAABQIgULAAAAAABAib7VBcvQoUNTUVFR42udddYpOhYAAAAAALCK+9Yfcr/JJpvk0UcfrX5cv379AtMAAAAAAAB1wbe+YGnQoIFVKwAAAAAAQFl9q7cIS5K33nor7dq1S+fOnXPQQQfl3Xff/cbnL1q0KHPmzKnxBQAAAAAAUIpvdcGy9dZb55ZbbskjjzySG2+8MTNmzMh2222XWbNmfe2fufjii9O8efPqrw4dOpQxMQAAAAAAsCr4Vhcse+21V374wx+mZ8+e2X333fPggw8mSUaOHPm1f+ass87K559/Xv01bdq0csUFAAAAAABWEd/6M1j+1RprrJGePXvmrbfe+trnNG7cOI0bNy5jKgAAAAAAYFXzrV7B8r8tWrQor7/+etq2bVt0FAAAAAAAYBX2rS5YhgwZknHjxmXKlCn5+9//nv/6r//KnDlzMmDAgKKjAQAAAAAAq7Bv9RZh//jHP/KTn/wkn3zySdZee+1ss802efrpp9OxY8eiowEAAAAAAKuwb3XBcscddxQdAQAAAAAAqIO+1VuEAQAAAAAAFEHBAgAAAAAAUCIFCwAAAAAAQIkULAAAAAAAACVSsAAAAAAAAJRIwQIAAAAAAFAiBQsAAAAAAECJFCwAAAAAAAAlUrAAAAAAAACUSMECAAAAAABQIgULAAAAAABAiRQsAAAAAAAAJVKwAAAAAAAAlEjBAgAAAAAAUCIFCwAAAAAAQIkULAAAAAAAACVSsAAAAAAAAJRIwQIAAAAAAFAiBQsAAAAAAECJFCwAAAAAAAAlUrAAAAAAAACUSMECAAAAAABQIgULAAAAAABAiRQsAAAAAAAAJVKwAAAAAAAAlEjBAgAAAAAAUCIFCwAAAAAAQIkULAAAAAAAACVSsAAAAAAAAJRIwQIAAAAAAFAiBQsAAAAAAECJFCwAAAAAAAAlUrAAAAAAAACUSMECAAAAAABQIgULAAAAAABAiRQsAAAAAAAAJVKwAAAAAAAAlEjBAgAAAAAAUCIFCwAAAAAAQIkULAAAAAAAACVSsAAAAAAAAJRIwQIAAAAAAFAiBQsAAAAAAECJFCwAAAAAAAAlUrAAAAAAAACUSMECAAAAAABQIgULAAAAAABAiRQsAAAAAAAAJVKwAAAAAAAAlEjBAgAAAAAAUCIFCwAAAAAAQIkULAAAAAAAACVSsAAAAAAAAJRIwQIAAAAAAFAiBQsAAAAAAECJFCwAAAAAAAAlUrAAAAAAAACUSMECAAAAAABQIgULAAAAAABAiRQsAAAAAAAAJVKwAAAAAAAAlEjBAgAAAAAAUCIFCwAAAAAAQIkULAAAAAAAACVSsAAAAAAAAJRIwQIAAAAAAFAiBQsAAAAAAECJFCwAAAAAAAAlUrAAAAAAAACUSMECAAAAAABQIgULAAAAAABAiRQsAAAAAAAAJVKwAAAAAAAAlEjBAgAAAAAAUCIFCwAAAAAAQIkULAAAAAAAACVSsAAAAAAAAJRIwQIAAAAAAFAiBQsAAAAAAECJFCwAAAAAAAAlUrAAAAAAAACUSMECAAAAAABQIgULAAAAAABAiRQsAAAAAAAAJVKwAAAAAAAAlEjBAgAAAAAAUCIFCwAAAAAAQIkULAAAAAAAACVSsAAAAAAAAJRolShYrrvuunTu3DmrrbZatthiizzxxBNFRwIAAAAAAFZh3/qC5c4778xJJ52Us88+Oy+88EJ23HHH7LXXXpk6dWrR0QAAAAAAgFXUt75gueKKKzJ48OAcccQR2XjjjTNs2LB06NAhv/nNb4qOBgAAAAAArKIaFB3g/8XixYvz/PPP58wzz6wxvueee+bJJ59c7p9ZtGhRFi1aVP34888/T5LMmTOnVjItWvBFrbwO/Du19Xd2RZj7xaJ//ySoBautxO+DL76YX3QE6oiV9d+Dud4DlMnK+h5Iki/mLy46AnXEyvw+mDtvSdERqCNW5vcBAN8+//x3paqq6huf960uWD755JNUVlamTZs2NcbbtGmTGTNmLPfPXHzxxTnvvPOWGe/QocMKyQgryrU5uugIULxTryo6ARRuyJFFJ4CCnVp0ACjeURlZdARYCTQvOgAAq6C5c+emefOv/zfmW12w/FNFRUWNx1VVVcuM/dNZZ52VU045pfrx0qVL8+mnn+Y73/nO1/4ZVqw5c+akQ4cOmTZtWtZcc82i40DZeQ+A9wEk3geQeB+A9wB4H0DifbAyqKqqyty5c9OuXbtvfN63umBZa621Ur9+/WVWq8ycOXOZVS3/1Lhx4zRu3LjGWIsWLVZUREqw5ppr+h8GdZr3AHgfQOJ9AIn3AXgPgPcBJN4HRfumlSv/9K0+5L5Ro0bZYostMmrUqBrjo0aNynbbbVdQKgAAAAAAYFX3rV7BkiSnnHJKDj300Gy55ZbZdttt89vf/jZTp07N0Uc7nwIAAAAAAFgxvvUFy4EHHphZs2bl/PPPz/Tp09OjR4889NBD6dixY9HR+A81btw455577jJbt0Fd4T0A3geQeB9A4n0A3gPgfQCJ98G3SUVVVVVV0SEAAAAAAAC+Tb7VZ7AAAAAAAAAUQcECAAAAAABQIgULAAAAAABAiRQsAAAAAAAAJVKwAABAQb788ss8+uijueGGGzJ37twkyYcffph58+YVnAzK45ZbbsmiRYuWGV+8eHFuueWWAhIBAMB/TsFCIW699dZsv/32adeuXd5///0kybBhw3L//fcXnAwAoDzef//99OzZM3379s2xxx6bjz/+OEly6aWXZsiQIQWng/IYNGhQPv/882XG586dm0GDBhWQCACgGI8//ni+/PLLZca//PLLPP744wUk4j/RoOgA1D2/+c1v8vOf/zwnnXRSLrzwwlRWViZJWrRokWHDhqVv374FJwRgRbvqqquWO15RUZHVVlst3bp1y0477ZT69euXORmUz4knnpgtt9wykyZNyne+853q8f333z9HHHFEgcmgfKqqqlJRUbHM+D/+8Y80b968gERQfkuWLMmee+6ZG264IRtssEHRcQAoSO/evTN9+vS0bt26xvjnn3+e3r17V3+GyspFwULZXX311bnxxhvTr1+//PKXv6we33LLLd2tySrvlFNO+Y+fe8UVV6zAJFCsK6+8Mh9//HEWLFiQli1bpqqqKrNnz06TJk3StGnTzJw5M126dMmYMWPSoUOHouPCCjF+/PhMmDAhjRo1qjHesWPHfPDBBwWlgvLYfPPNU1FRkYqKiuy2225p0OD//9W0srIyU6ZMSZ8+fQpMCOXTsGHDvPLKK8stG6Eueeyxx/LYY49l5syZWbp0aY1rN998c0GpoHy+7saTWbNmZY011iggEf8JBQtlN2XKlGy++ebLjDdu3Djz588vIBGUzwsvvFDj8fPPP5/KyspsuOGGSZLJkyenfv362WKLLYqIB2Vz0UUX5be//W1uuummdO3aNUny9ttv56ijjsqRRx6Z7bffPgcddFBOPvnk3H333QWnhRVj6dKly70L7R//+EeaNWtWQCIon379+iVJXnzxxXz/+99P06ZNq681atQonTp1yg9/+MOC0kH5HXbYYfnd735X4yZEqEvOO++8nH/++dlyyy3Ttm1bhSN1ygEHHJDkqx0dBg4cmMaNG1dfq6yszEsvvZTtttuuqHj8GwoWyq5z58558cUX07FjxxrjDz/8cLp3715QKiiPMWPGVH9/xRVXpFmzZhk5cmRatmyZJPnss88yaNCg7LjjjkVFhLL42c9+lj/96U/V5UqSdOvWLb/61a/ywx/+MO+++24uvfRSH66xSttjjz0ybNiw/Pa3v03y1S9U8+bNy7nnnpu999674HSwYp177rlJkk6dOuXAAw/MaqutVnAiKNbixYtz0003ZdSoUdlyyy2XuVPZ6nZWdddff31GjBiRQw89tOgoUHb/3Ba1qqoqzZo1y+qrr159rVGjRtlmm23y05/+tKh4/BsKFsrutNNOy7HHHpuFCxemqqoqzzzzTG6//fZcfPHFuemmm4qOB2Vz+eWX529/+1t1uZIkLVu2zAUXXJA999wzp556aoHpYMWaPn361x7eN2PGjCRJu3btMnfu3HJHg7K58sor07t373Tv3j0LFy7MwQcfnLfeeitrrbVWbr/99qLjQVkMGDAgyVcfLi9vS5j11luviFhQdq+88kp69eqV5KtV7f/KnfzUBYsXL3aHPnXW8OHDk3x148mQIUNsB/YtU1FVVVVVdAjqnhtvvDEXXHBBpk2bliRp3759hg4dmsGDBxecDMqnWbNmuf/++7PrrrvWGB89enT69u3rg2VWafvss09mzJiRm266qXrbyBdeeCE//elPs8466+Qvf/lL/vznP+d//ud/8vLLLxecFlacL774InfccUeef/75LF26NL169Ur//v1r3LUGq7K33norhx9+eJ588ska4//cg9xhrgB1wxlnnJGmTZvmnHPOKToKQEkULBTqk08+ydKlS9O6deuio0DZHXbYYRk3blwuv/zybLPNNkmSp59+Oqeddlp22mmnjBw5suCEsOLMmDEjhx56aB577LE0bNgwyVerV3bbbbfceuutadOmTcaMGZMlS5Zkzz33LDgtrBiPP/54tttuuxqHeydfvReefPLJ7LTTTgUlg/LZfvvt06BBg5x55pnL3XN/s802KygZFOPtt9/OO++8k5122imrr7761x54DKuaE088Mbfccks23XTTbLrpptW/I/yTbfKoCz766KMMGTIkjz32WGbOnJn//bG9G09WTgoWyu68887LIYccUmPffaiLFixYkCFDhuTmm2/OkiVLkiQNGjTI4MGDc9lll1kSSp3wxhtvZPLkyamqqspGG22UDTfcsOhIUDb169fP9OnTl7nRZNasWWndurVfoKgT1lhjjTz//PPZaKONio4ChZo1a1Z+/OMfZ8yYMamoqMhbb72VLl26ZPDgwWnRokUuv/zyoiPCCtW7d++vvVZRUZHRo0eXMQ0UY6+99srUqVNz3HHHLffGk759+xaUjG+iYKHsNt1007z66qvZaqutcsghh+TAAw/M2muvXXQsKMz8+fPzzjvvpKqqKt26dVOsANQR9erVy0cffbTMz0GTJ0/OlltumTlz5hSUDMpnq622ypVXXpkddtih6ChQqMMOOywzZ87MTTfdlI033jiTJk1Kly5d8re//S0nn3xyXn311aIjArCCNWvWLE888US++93vFh2FEjjknrJ76aWX8uqrr+YPf/hDrrjiipxyyinZfffdc8ghh6Rfv35p0qRJ0RGhrKZPn57p06fbBoA6pbKyMiNGjKhe+vy/DzV2hxqrsgMOOCDJV3djDhw4MI0bN66+VllZmZdeeskhr9QZl1xySU4//fRcdNFF6dmz5zJbwqy55poFJYPy+tvf/pZHHnkk6667bo3x9ddfP++//35BqQAopw4dOiyzLRgrPwULhdhkk01y0UUX5aKLLsqECRNy22235aSTTsrRRx/tbk3qjK/bBuCII46wDQCrvBNPPDEjRozIPvvskx49eigVqVOaN2+e5KtDvJs1a1bjQPtGjRplm222yU9/+tOi4kFZ7b777kmS3Xbbrca4Q+6pa+bPn7/cmw0/+eSTGkU8rMqeffbZ3HXXXZk6dWoWL15c49o999xTUCoon2HDhuXMM8/MDTfckE6dOhUdh/+QgoXCrbHGGll99dXTqFGjzJ07t+g4UDYnn3xyGjZsmKlTp2bjjTeuHj/wwANz8sknK1hYpd1xxx354x//mL333rvoKFB2w4cPT5J06tQpQ4YMsTUkddqYMWOKjgArhZ122im33HJLfvGLXyT5apXj0qVLc9lll33j2RSwqrjjjjty2GGHZc8998yoUaOy55575q233sqMGTOy//77Fx0PyuLAAw/MggUL0rVr1zRp0mSZlb2ffvppQcn4Js5goRBTpkzJbbfdlj/84Q+ZPHlydtpppxx88MH50Y9+VH1XJ6zq1llnnTzyyCPZbLPN0qxZs+p9lqdMmZKePXtm3rx5RUeEFaZdu3YZO3ZsNthgg6KjAAAU7rXXXssuu+ySLbbYIqNHj85+++2XV199NZ9++mkmTJiQrl27Fh0RVqhNN900Rx11VI499tjq3487d+6co446Km3bts15551XdERY4UaOHPmN1wcMGFCmJJRCwULZbbvttnnmmWfSs2fP9O/fPwcffHDat29fdCwou2bNmmXixIlZf/31axQszz77bPr06ZNZs2YVHRFWmMsvvzzvvvturrnmGtuDUafdfffd+eMf/7jcrTAmTpxYUCoovwULFiz3fbDpppsWlAjKb8aMGfnNb36T559/PkuXLk2vXr1y7LHHpm3btkVHgxVujTXWyKuvvppOnTplrbXWypgxY9KzZ8+8/vrr2XXXXTN9+vSiIwIsly3CKLvevXvnpptuyiabbFJ0FCiUbQCoy8aPH58xY8bk4YcfziabbLLM0md7LFMXXHXVVTn77LMzYMCA3H///Rk0aFDeeeedPPvsszn22GOLjgdl8fHHH2fQoEF5+OGHl3vdGSzUJeuss4679KmzWrVqVb1tfPv27fPKK6+kZ8+emT17dhYsWFBwOiifd955J8OHD88777yTX//612ndunX++te/pkOHDj5LXUkpWCi7iy66qOgIsFK47LLLsssuu+S5557L4sWLc/rpp9fYBgBWZS1atLCXMnXeddddl9/+9rf5yU9+kpEjR+b0009Ply5d8vOf/9z+ytQZJ510Uj777LM8/fTT6d27d+6999589NFHueCCC5xHR50ze/bsPPPMM5k5c2aWLl1a49phhx1WUCoojx133DGjRo1Kz5498+Mf/zgnnnhiRo8enVGjRmW33XYrOh6Uxbhx47LXXntl++23z+OPP54LL7wwrVu3zksvvZSbbropd999d9ERWQ5bhFGIf/zjH3nggQeWuw3AFVdcUVAqKD/bAADUXU2aNMnrr7+ejh07pnXr1hk1alQ222yzvPXWW9lmm21sFUmd0LZt29x///353ve+lzXXXDPPPfdcNthggzzwwAO59NJLM378+KIjQln8+c9/Tv/+/TN//vw0a9asxhaqFRUVindWeZ9++mkWLlyYdu3aZenSpfnVr36V8ePHp1u3bjnnnHPSsmXLoiPCCrftttvmRz/6UU455ZRltpLv169fPvjgg6IjshxWsFB2jz32WPbbb7907tw5b775Znr06JH33nsvVVVV6dWrV9HxoKxsAwBQd62zzjqZNWtWOnbsmI4dO+bpp5/OZpttlilTpsQ9UNQV8+fPT+vWrZN8tT3Mxx9/nA022CA9e/Z0DhF1yqmnnprDDz88F110UZo0aVJ0HCi7Vq1aVX9fr169nH766Tn99NMLTATl9/LLL+e2225bZnzttdd289VKTMFC2Z111lk59dRTc/7556dZs2b505/+lNatW6d///7p06dP0fGgbDp16pTDDz88gwYNSocOHYqOAytcr1698thjj6Vly5bZfPPNv/Fwex+qURfsuuuu+fOf/5xevXpl8ODBOfnkk3P33XfnueeeywEHHFB0PCiLDTfcMG+++WY6deqU7373u7nhhhvSqVOnXH/99Vb0Uqd88MEHOeGEE5Qr1HkzZ85c7jZ5m266aUGJoHxatGiR6dOnp3PnzjXGX3jhhbRv376gVPw7ChbK7vXXX8/tt9+eJGnQoEG++OKLNG3aNOeff3769u2b//7v/y44IZTHqaeemhEjRuT8889P7969M3jw4Oy///5p3Lhx0dFghejbt2/13+++fft+Y8ECdcFvf/vb6g8Pjj766LRq1Srjx4/Pvvvum6OPPrrgdFAeJ510UqZPn54kOffcc/P9738/f/jDH9KoUaOMGDGi2HBQRt///vfz3HPPpUuXLkVHgUI8//zzGTBgQF5//fVlVvJWVFSksrKyoGRQPgcffHDOOOOM3HXXXamoqMjSpUszYcKEDBkyxFlcKzFnsFB266yzTkaPHp3u3btnk002ycUXX5z99tsvkyZNyvbbb5958+YVHRHKatKkSbn55ptz++2358svv8zBBx+cww8/3JZ51FlVVVXKF4A6asGCBXnjjTey3nrrZa211io6DpTN7373u5x//vkZNGhQevbsmYYNG9a4vt9++xWUDMpj0003Tbdu3XLGGWekTZs2y/w+0LFjx4KSQfksWbIkAwcOzB133JGqqqo0aNAglZWVOfjggzNixIjUr1+/6Igsh4KFsuvXr1/22Wef/PSnP83pp5+ee++9NwMHDsw999yTli1b5tFHHy06IhRiyZIlue6663LGGWdkyZIl6dGjR0488cQMGjTIh82sci6++OKcddZZy4xXVlbmkEMOqV7pCKual156KT169Ei9evXy0ksvfeNzbYVBXTBu3LjsvPPORceAwtWrV+9rr7l7n7qgWbNmeeGFF9KtW7eio0Dh3nnnnbzwwgtZunRpNt9886y//vpFR+IbKFgou3fffTfz5s3LpptumgULFmTIkCEZP358unXrliuvvNJdCdQ5S5Ysyb333pvhw4dn1KhR2WabbTJ48OB8+OGHueaaa9K7d+/lHnIG32Zt2rTJL37xixx55JHVY5WVlTnooIPyyiuv5PXXXy8wHaw49erVy4wZM9K6devUq1cvFRUVyz3Q3odp1BWNGjXKOuusk4MPPjiHHHJIevToUXQkAArQr1+/HHroofnhD39YdBSAkihYAAoyceLEDB8+PLfffnvq16+fQw89NEcccUQ22mij6uc8++yz2WmnnfLFF18UmBRq3/PPP5/dd989N9xwQ3784x9nyZIlOfDAA/PGG29k9OjRWWeddYqOCCvE+++/n/XWWy8VFRV5//33v/G5bjqhLvjkk09yxx135Pbbb89TTz2VHj165JBDDsnBBx+cddddt+h4AJTJJ598kgEDBuR73/teevToYZs86oxTTjnlP37uFVdcsQKT8H+lYKEQs2fPzt1335133nknp512Wlq1apWJEyemTZs2ad++fdHxoCzq16+fPfbYI4MHD06/fv2W+QEySebPn5/jjjsuw4cPLyAhrFhjx45N3759c8stt+R3v/td3nnnnYwePTpt2rQpOhoABZgyZUpuu+223H777XnjjTey0047ZfTo0UXHgrIZN25cfvWrX+X1119PRUVFNt5445x22mnZcccdi44GK9wDDzyQQw89NHPnzl3mmpW9rMp69+5d4/Hzzz+fysrKbLjhhkmSyZMnp379+tliiy38XLSSUrBQdi+99FJ23333NG/ePO+9917efPPNdOnSJeecc07ef//93HLLLUVHhLJ4//333Z1MnffAAw/khz/8YTbeeOOMHj3agcbUKRdffHHatGmTww8/vMb4zTffnI8//jhnnHFGQcmgOJWVlXn44Ydzzjnn5KWXXvKBGnXG73//+wwaNCgHHHBAtt9++1RVVeXJJ5/MvffemxEjRuTggw8uOiKsUJ06dcoPfvCDnHPOOW64os664oorMnbs2IwcOTItW7ZMknz22WcZNGhQdtxxx5x66qkFJ2R5FCyU3e67755evXrl0ksvTbNmzTJp0qR06dIlTz75ZA4++OC89957RUeEsnr++edr3KXWq1evoiPBCnHAAQcsd/zpp59Ot27dapQr99xzT7liQWE6deqU2267Ldttt12N8b///e856KCDMmXKlIKSQflNmDAhf/jDH3L33Xdn4cKF2W+//dK/f//stddeRUeDsth4441z5JFH5uSTT64xfsUVV+TGG290Ph2rvGbNmuXFF19M165di44ChWnfvn3+9re/ZZNNNqkx/sorr2TPPffMhx9+WFAyvkmDogNQ9zz77LO54YYblhlv3759ZsyYUUAiKMbMmTNz0EEHZezYsWnRokWqqqry+eefp3fv3rnjjjuy9tprFx0RalXz5s2XO/7973+/zElg5TBjxoy0bdt2mfG1114706dPLyARlN9ZZ52VO+64Ix9++GF23333DBs2LP369UuTJk2KjgZl9e6772bfffddZny//fbL//zP/xSQCMrrgAMOyJgxYxQs1Glz5szJRx99tEzBMnPmzOVun8fKQcFC2a222mqZM2fOMuNvvvmmD5SpU44//vjMmTMnr776ajbeeOMkyWuvvZYBAwbkhBNOyO23315wQqhd/zxLqKqqKlOnTs3aa6/tAzTqtA4dOmTChAnp3LlzjfEJEyakXbt2BaWC8ho3blyGDBmSAw880DaR1GkdOnTIY489lm7dutUYf+yxx9KhQ4eCUkH5bLDBBjnrrLMyfvz49OzZc5kzSk844YSCkkH57L///hk0aFAuv/zybLPNNkm+2vHhtNNO+9odISiegoWy69u3b84///z88Y9/TPLVYWVTp07NmWeemR/+8IcFp4Py+etf/5pHH320ulxJku7du+faa6/NnnvuWWAyWLGqqqqy/vrr59VXX836669fdBwozBFHHJGTTjopS5Ysya677prkqw/STj/9dPsrUycsWbIkG264Yfbaay/lCnXeqaeemhNOOCEvvvhitttuu1RUVGT8+PEZMWJEfv3rXxcdD1a4m266KU2bNs24ceMybty4GtcqKioULNQJ119/fYYMGZJDDjkkS5YsSZI0aNAggwcPzmWXXVZwOr6OM1gouzlz5mTvvffOq6++mrlz56Zdu3aZMWNGtt122zz00ENZY401io4IZdGsWbM88cQT+e53v1tj/IUXXsjOO++83JVesKrYZJNN8rvf/a76rhyoi6qqqnLmmWfmqquuyuLFi5N8tdL3jDPOyM9//vOC00F5tGjRIhMnTkyXLl2KjgKFu/fee3P55ZdXn7ey8cYb57TTTkvfvn0LTgZAOc2fPz/vvPNOqqqq0q1bN5+VruQULBRm9OjRmThxYpYuXZpevXpl9913LzoSlFXfvn0ze/bs3H777dVbwXzwwQfp379/WrZsmXvvvbfghLDiPPjgg/nlL3+Z3/zmN+nRo0fRcaBQ8+bNy+uvv57VV18966+/fho3blx0JCibQYMGpWfPnjnllFOKjgLASqSysjIvv/xyOnbsmJYtWxYdB+BrKVgACjJt2rT07ds3r7zySjp06FC9XV7Pnj1z//33Z9111y06IqwwLVu2zIIFC/Lll1+mUaNGWX311Wtc//TTTwtKBsX4xz/+kYqKirRv377oKFBWF154YX71q19lt912yxZbbLHMHZq2hAGoG0466aT07NkzgwcPTmVlZXbaaac89dRTadKkSf7yl79kl112KToirHC9e/dORUXF114fPXp0GdPwn1KwUBZXXXXVf/xcv0RR14waNSpvvPFGqqqq0r17d6u5qBNGjhz5jdcHDBhQpiRQnKVLl+aCCy7I5Zdfnnnz5iX5avvIU089NWeffXbq1atXcEJY8Tp37vy11yoqKvLuu++WMQ2UV6tWrTJ58uSstdZaadmy5Td+qObmE1Z16667bu67775sueWWue+++3LsscdmzJgxueWWWzJmzJhMmDCh6Iiwwp188sk1Hi9ZsiQvvvhiXnnllQwYMMCZXCspBQtl8U2/OP0rv0QBAHXFWWedld/97nc577zzsv3226eqqioTJkzI0KFD89Of/jQXXnhh0REBWIFGjhyZgw46KI0bN86IESO+sWBx8wmrutVWWy1vv/121l133Rx55JFp0qRJhg0blilTpmSzzTZzRil12tChQzNv3rz86le/KjoKy6FgASgjq7ng/1dZWZn77rsvr7/+eioqKtK9e/fst99+qV+/ftHRoCzatWuX66+/Pvvtt1+N8fvvvz/HHHNMPvjgg4KSQfktXrw4U6ZMSdeuXdOgQYOi4wBQZh07dsyNN96Y3XbbLZ07d851112XH/zgB3n11Vezww475LPPPis6IhTm7bffzve+9z2rGVdSfnIFKKMrr7zyP3pee26IRgAAM0VJREFURUWFgoVV2ttvv5299947H3zwQTbccMNUVVVl8uTJ6dChQx588MF07dq16Iiwwn366afZaKONlhnfaKON/PJEnbFgwYIcf/zx1VtHTp48OV26dMkJJ5yQdu3a5cwzzyw4IZTHxIkT07Bhw/Ts2TPJV2X78OHD07179wwdOjSNGjUqOCGsWIMGDcqPf/zjtG3bNhUVFdljjz2SJH//+9+X+/MS1CVPPfVUVltttaJj8DUULABlNGXKlKIjwErhhBNOSNeuXfP000+nVatWSZJZs2blkEMOyQknnJAHH3yw4ISw4m222Wa55pprllndeM0112SzzTYrKBWU11lnnZVJkyZl7Nix6dOnT/X47rvvnnPPPVfBQp1x1FFH5cwzz0zPnj3z7rvv5sADD8wBBxyQu+66KwsWLMiwYcOKjggr1NChQ9OjR49MmzYtP/rRj9K4ceMkSf369f1bQJ1xwAEH1HhcVVWV6dOn57nnnss555xTUCr+HVuEAawE/vm/4m/adxlWJWussUaefvrp6rs0/2nSpEnZfvvtqw/8hlXZuHHjss8++2S99dbLtttum4qKijz55JOZNm1aHnrooey4445FR4QVrmPHjrnzzjuzzTbbpFmzZpk0aVK6dOmSt99+O7169bLnPnVG8+bNM3HixHTt2jWXXHJJRo8enUceeSQTJkzIQQcdlGnTphUdEcpu9uzZadGiRdExoGwGDhxY43OhevXqZe21186uu+6aPffcs8BkfBMrWAAK9Lvf/S5XXnll3nrrrSTJ+uuvn5NOOilHHHFEwclgxWrcuHHmzp27zPi8efNsgUGdsfPOO2fy5Mm59tpr88Ybb6SqqioHHHBAjjnmmLRr167oeFAWH3/8cVq3br3M+Pz58914Qp1SVVWVpUuXJkkeffTR/OAHP0iSdOjQIZ988kmR0aAsLrnkknTq1CkHHnhgkuTHP/5x/vSnP6Vt27Z56KGHsummmxacEFa8ESNGFB2B/4N6RQcAqKvOOeecnHjiidl3331z11135a677sq+++6bk08+OT/72c+Kjgcr1A9+8IMceeSR+fvf/56qqqpUVVXl6aefztFHH73Mgd+wKmvXrl0uvPDC/OlPf8o999yTCy64QLlCnbLVVlvV2Bbyn6XKjTfemG233baoWFB2W265ZS644ILceuut1Ssck6+2GG7Tpk3B6WDFu+GGG9KhQ4ckyahRozJq1Kg8/PDD6dOnT4YMGVJwOiiPLl26ZNasWcuMz549O126dCkgEf8JW4RRdp06dcrhhx+egQMHZr311is6DhRmrbXWytVXX52f/OQnNcZvv/32HH/88e5UY5X09ttvp1u3bpk9e3YGDBiQP//5z2nYsGGSZMmSJenbt29GjBiR5s2bF5wUVry//vWvadq0aXbYYYckybXXXpsbb7wx3bt3z7XXXpuWLVsWnBBWvCeffDJ9+vRJ//79M2LEiBx11FF59dVX89RTT2XcuHHZYostio4IZfHSSy+lf//+mTp1ak455ZSce+65SZLjjz8+s2bNym233VZwQlixVl999UyePDkdOnTIiSeemIULF+aGG27I5MmTs/XWW+ezzz4rOiKscPXq1cuMGTOWWd370UcfZb311suiRYsKSsY3UbBQdldffXVGjBiRSZMmpXfv3hk8eHD233//6gPMoK5o2bJlnnnmmay//vo1xidPnpzvfe97mT17djHBYAWqV69e2rdvn969e6d3797Zfvvt8+abb6aqqirdu3dPt27dio4IZdOzZ89ccskl2XvvvfPyyy9nyy23zKmnnprRo0dn4403zvDhw4uOCGXx8ssv51e/+lWef/75LF26NL169coZZ5yxzDldUBctXLgw9evXr74hBVZV7dq1y913353tttsuG264YS644IL86Ec/yptvvpmtttrKmVys0h544IEkSb9+/TJy5MgaNxxWVlbmsccey6hRo/Lmm28WFZFvoGChMJMmTcrNN9+c22+/PV9++WUOPvjgHH744enVq1fR0aAsjj/++DRs2DBXXHFFjfEhQ4bkiy++yLXXXltQMlhxnnjiiYwbNy5jx47NU089lYULF2a99dbLrrvuWl26tG/fvuiYUBZNmzbNK6+8kk6dOmXo0KF55ZVXcvfdd2fixInZe++9M2PGjKIjAlBmixcvzsyZM6vPY/knuz+wqjvuuOPyl7/8Jeuvv35eeOGFvPfee2natGnuvPPOXHLJJZk4cWLREWGFqVfvq1M8Kioq8r8/qm/YsGE6deqUyy+/vPp8LlYuChYKt2TJklx33XU544wzsmTJkvTo0SMnnnhiBg0a5GBLVmnHH398brnllnTo0CHbbLNNkuTpp5/OtGnTcthhh9W4S+1/lzCwKliyZEmeeuqpjB07NmPHjs3TTz+dRYsWpVu3bu7MoU5o1apVxo8fn+7du2eHHXbIYYcdliOPPDLvvfdeunfvngULFhQdEVa4iRMnpmHDhtWrVe6///4MHz483bt3z9ChQ9OoUaOCE0J5TJ48OYMHD86TTz5ZY7yqqioVFRWprKwsKBmUx5IlS/LrX/8606ZNy8CBA7P55psnSYYNG5amTZvmiCOOKDghrHidO3fOs88+m7XWWqvoKJRAwUJhlixZknvvvTfDhw/PqFGjss0222Tw4MH58MMPc80116R37972mWWV1rt37//oeRUVFRk9evQKTgPF+eKLLzJ+/Pg88sgjufHGGzNv3jwfIlAn7Lffflm8eHG23377/OIXv8iUKVPSvn37/O1vf8txxx2XyZMnFx0RVritttoqZ555Zn74wx/m3XffTffu3XPAAQfk2WefzT777JNhw4YVHRHKYvvtt0+DBg1y5plnpm3btsvcbLjZZpsVlAyAFe3vf/97Pv300+y1117VY7fcckvOPffczJ8/P/369cvVV1/teIWVlIKFsps4cWKGDx+e22+/PfXr18+hhx6aI444IhtttFH1c5599tnstNNO+eKLLwpMCsCKsHDhwjz55JMZM2ZMxo4dm2effTadO3fOzjvvnJ122ik777yzbcKoE6ZOnZpjjjkm06ZNywknnJDBgwcnSU4++eRUVlbmqquuKjghrHjNmzfPxIkT07Vr11xyySUZPXp0HnnkkUyYMCEHHXRQpk2bVnREKIs11lgjzz//fI3fi6GuufXWW3PDDTfk3XffzVNPPZWOHTtm2LBh6dy5c/r27Vt0PFhh+vTpk969e+eMM85I8tX5dL169crAgQOz8cYb57LLLstRRx2VoUOHFhuU5WpQdADqnq222ip77LFHfvOb36Rfv37LPayve/fuOeiggwpIB8CKtPPOO+fZZ59N165ds9NOO+X444/PzjvvnDZt2hQdDcpuvfXWy1/+8pdlxq+88soC0kAxqqqqqs+aePTRR6v3Fu/QoUM++eSTIqNBWXXv3t3feeq03/zmN/n5z3+ek046KRdeeGH1ivYWLVpk2LBhChZWaZMmTcoFF1xQ/fiOO+7I1ltvnRtvvDHJVz8XnXvuuQqWlZQVLJTd+++/n44dOxYdAwq3cOHCXH311RkzZsxyD7J0iB+rooYNG6Zt27bp169fdtlll+y00072l6XOcvYEJLvuums6dOiQ3XffPYMHD85rr72Wbt26Zdy4cRkwYEDee++9oiNCWYwePTo/+9nPctFFF6Vnz57L3Ii45pprFpQMyqN79+656KKL0q9fvzRr1iyTJk1Kly5d8sorr2SXXXZRQLJKW2211fLWW2+lQ4cOSZIddtghffr0yc9+9rMkyXvvvZeePXtm7ty5Rcbka9QrOgB1T+/evTNr1qxlxmfPnp0uXboUkAiKcfjhh+fSSy9Nx44d84Mf/CB9+/at8QWrotmzZ+e3v/1tmjRpkksuuSTt27dPz549c9xxx+Xuu+/Oxx9/XHREKJujjjqq+pyVd999NwcddFCaNGmSu+66K6effnrB6aA8hg0blokTJ+a4447L2WefnW7duiVJ7r777my33XYFp4Py2X333fP0009nt912S+vWrdOyZcu0bNkyLVq0SMuWLYuOByvclClTqg+2/1eNGzfO/PnzC0gE5dOmTZtMmTIlSbJ48eJMnDgx2267bfX1uXPnLncHIFYOtgij7N57773lHl68aNGifPDBBwUkgmI8+OCDeeihh7L99tsXHQXKZo011kifPn3Sp0+fJF/9oDh+/PiMGTMml156afr375/1118/r7zySsFJYcWbPHlyvvvd7yZJ7rrrruy000657bbbqs+ecLg3dcGmm26al19+eZnxyy67LPXr1y8gERRjzJgxRUeAQnXu3DkvvvjiMjuePPzww+nevXtBqaA8+vTpkzPPPDOXXHJJ7rvvvjRp0iQ77rhj9fWXXnopXbt2LTAh30TBQtk88MAD1d8/8sgjad68efXjysrKPPbYY+nUqVMByaAY7du3T7NmzYqOAYVaY4010qpVq7Rq1SotW7ZMgwYN8vrrrxcdC8rC2RPw9VZbbbWiI0BZ7bzzzkVHgEKddtppOfbYY7Nw4cJUVVXlmWeeye23356LL744N910U9HxYIW64IILcsABB2TnnXdO06ZNM3LkyBrbBd98883Zc889C0zIN3EGC2VTr95XO9JVVFTkf/+1a9iwYTp16pTLL7+8+sMFWNU9/PDDueqqq3L99dc7l4g6Y+nSpXnuuecyduzYjBkzJhMmTMj8+fPTvn379O7du/rLe4K6wNkTAPyrJ554IjfccEPefffd3HXXXWnfvn1uvfXWdO7cOTvssEPR8WCFu/HGG3PBBRdk2rRpSb66KXHo0KEZPHhwwcmgPD7//PM0bdp0mVW8n376aZo2beqMxpWUgoWy69y5c5599lmHGlPnffzxx/nxj3+cxx9/PE2aNFlmP81PP/20oGSw4qy55pqZP39+2rZtm1122SW77LJLevfubbkzddJLL72U/v37Z+rUqTnllFNy7rnnJkmOP/74zJo1K7fddlvBCQEolz/96U859NBD079//9x666157bXX0qVLl1x33XX5y1/+koceeqjoiFA2n3zySZYuXZrWrVsXHQXg31KwABRk9913z9SpUzN48OC0adMmFRUVNa4PGDCgoGSw4txwww3p3bt3Nthgg6KjwEpr4cKFqV+/voMsAeqQzTffPCeffHIOO+ywNGvWLJMmTUqXLl3y4osvpk+fPpkxY0bREQGA5VCwUBZXXXVVjjzyyKy22mq56qqrvvG5J5xwQplSQbGaNGmSp556KptttlnRUQAACrV48eJMmTIlXbt2TYMGjgql7mnSpElee+21dOrUqUbB8u6776Z79+5ZuHBh0RFhhfroo48yZMiQPPbYY5k5c+YyW8tXVlYWlAzgm/nJlbK48sor079//6y22mq58sorv/Z5FRUVChbqjI022ihffPFF0TEAKEhlZWWuvPLK/PGPf8zUqVOzePHiGtdtFUldsGDBghx//PEZOXJkkmTy5Mnp0qVLTjjhhLRr1y5nnnlmwQmhPNq2bZu33347nTp1qjE+fvz4dOnSpZhQUEYDBw7M1KlTc84556Rt27bL7PAAsLJSsFAWU6ZMWe73UJf98pe/zKmnnpoLL7wwPXv2XGYrmDXXXLOgZACUw3nnnZebbropp5xySs4555ycffbZee+993Lffffl5z//edHxoCzOOuusTJo0KWPHjk2fPn2qx3ffffece+65ChbqjKOOOionnnhibr755lRUVOTDDz/MU089lSFDhvg3gTph/PjxeeKJJ/Ld73636CgAJbFFGEBB6tWrlyTL3JlTVVWViooKS6ABVnFdu3bNVVddlX322SfNmjXLiy++WD329NNPO+SeOqFjx4658847s80229TYFuntt99Or169MmfOnKIjQtn87Gc/yxVXXFG9HVjjxo0zZMiQ/OIXvyg4Gax43bt3zx/+8IdsvvnmRUcBKIkVLJRdZWVlRowYUb2v5tKlS2tcHz16dEHJoLzGjBlTdAQACjRjxoz07NkzSdK0adN8/vnnSZIf/OAHOeecc4qMBmXz8ccfp3Xr1suMz58/3/Yw1AkLFizIaaedlvvuuy9LlizJvvvum1NPPTXJVx84N23atOCEUB7Dhg3LmWeemRtuuGGZrfIAVmYKFsruxBNPzIgRI7LPPvukR48efnGiztp5552LjgBAgdZdd91Mnz496623Xrp165a//e1v6dWrV5599tk0bty46HhQFltttVUefPDBHH/88Un+/5W9N954Y7bddtsio0FZnHvuuRkxYkT69++f1VdfPbfddluWLl2au+66q+hoUFYHHnhgFixYkK5du6ZJkybLbKHtbDpgZaVgoezuuOOO/PGPf8zee+9ddBQo3BNPPJEbbrgh7777bu666660b98+t956azp37pwddtih6HgArED7779/HnvssWy99dY58cQT85Of/CS/+93vMnXq1Jx88slFx4OyuPjii9OnT5+89tpr+fLLL/PrX/86r776ap566qmMGzeu6Hiwwt1zzz353e9+l4MOOihJ0r9//2y//faprKxM/fr1C04H5TNs2LCiIwD8nziDhbJr165dxo4dmw022KDoKFCoP/3pTzn00EPTv3//3HrrrXnttdfSpUuXXHfddfnLX/6Shx56qOiIAJTR3//+90yYMCHdunXLfvvtV3QcKJuXX345v/rVr/L8889n6dKl6dWrV84444zqLfRgVdaoUaNMmTIl7du3rx5bffXVM3ny5HTo0KHAZADAf0LBQtldfvnleffdd3PNNdfYHow6bfPNN8/JJ5+cww47rMahri+++GL69OmTGTNmFB0RAABYgerXr58ZM2Zk7bXXrh5r1qxZXnrppXTu3LnAZLDizZkzJ2uuuWb199/kn88DWNnYIoyyGz9+fMaMGZOHH344m2yyyTL7at5zzz0FJYPyevPNN7PTTjstM77mmmtm9uzZ5Q8EAFBm9evXz/Tp05c56H7WrFlp3bp1KisrC0oG5VFVVZWBAwfWOHtr4cKFOfroo7PGGmtUj/k9mVVRy5Ytq/8NaNGixXJvwq2qqkpFRYV/D4CVloKFsmvRokX233//omNA4dq2bZu33347nTp1qjE+fvz4dOnSpZhQAABl9HUbKixatCiNGjUqcxoovwEDBiwzdsghhxSQBMpv9OjRadWqVZJkzJgxBacB+L9RsFBWX375ZXbZZZd8//vfzzrrrFN0HCjUUUcdlRNPPDE333xzKioq8uGHH+app57KkCFD8vOf/7zoeAAAK8xVV12VJKmoqMhNN92Upk2bVl+rrKzM448/no022qioeFA2w4cPLzoCFGbnnXde7vcA3ybOYKHsmjRpktdffz0dO3YsOgoU7uyzz86VV16ZhQsXJkkaN26cIUOG5Be/+EXByQAAVpx/ni3x/vvvZ9111039+vWrrzVq1CidOnXK+eefn6233rqoiACU0V//+tc0bdo0O+ywQ5Lk2muvzY033pju3bvn2muvTcuWLQtOCLB8ChbKrnfv3jnxxBPTr1+/oqPASmHBggV57bXXsnTp0nTv3r3GHZwAAKuy3r1755577vHBGUAd17Nnz1xyySXZe++98/LLL2fLLbfMqaeemtGjR2fjjTe22gtYaSlYKLu77rorZ555Zk4++eRsscUWNQ7uS5JNN920oGQAACtWy5Ytl3uA6/J8+umnKzgNAMDKoWnTpnnllVfSqVOnDB06NK+88kruvvvuTJw4MXvvvXdmzJhRdESA5XIGC2V34IEHJklOOOGE6rGKiopUVVWloqIilZWVRUWDspo/f35++ctf5rHHHsvMmTOzdOnSGtfffffdgpIBsKIMGzas6Aiw0vnHP/6RBx54IFOnTs3ixYtrXLviiisKSgVAOTVq1CgLFixIkjz66KM57LDDkiStWrXKnDlziowG8I0ULJTdlClTio4AK4Ujjjgi48aNy6GHHpq2bdv+x3c0A/DtNWDAgKIjwErlsccey3777ZfOnTvnzTffTI8ePfLee++lqqoqvXr1KjoeAGWyww475JRTTsn222+fZ555JnfeeWeSZPLkyVl33XULTgfw9WwRBlCQFi1a5MEHH8z2229fdBQACvbFF19kyZIlNcbWXHPNgtJA+Xzve99Lnz59cv7556dZs2aZNGlSWrdunf79+6dPnz757//+76IjAlAGU6dOzTHHHJNp06blhBNOyODBg5MkJ598ciorK3PVVVcVnBBg+RQsFOLWW2/N9ddfnylTpuSpp55Kx44dM2zYsHTu3Dl9+/YtOh6URefOnfPQQw9l4403LjoKAAWYP39+zjjjjPzxj3/MrFmzlrlu21TqgmbNmuXFF19M165d07Jly4wfPz6bbLJJJk2alL59++a9994rOiIAAHytekUHoO75zW9+k1NOOSV77713Zs+eXf3hQYsWLexLTp3yi1/8Ij//+c+r95kFoG45/fTTM3r06Fx33XVp3Lhxbrrpppx33nlp165dbrnllqLjQVmsscYaWbRoUZKkXbt2eeedd6qvffLJJ0XFAqDMpk6d+o1fACsrK1gou+7du+eiiy5Kv379qrcB6NKlS1555ZXssssufpGizth8883zzjvvpKqqKp06dUrDhg1rXJ84cWJByQAoh/XWWy+33HJLdtlll6y55pqZOHFiunXrlltvvTW33357HnrooaIjwgrXr1+/7LPPPvnpT3+a008/Pffee28GDhyYe+65Jy1btsyjjz5adEQAyqBevXrfeC6plb3Aysoh95TdlClTsvnmmy8z3rhx48yfP7+ARFCMvn37OtgeoA779NNP07lz5yRfnbfy6aefJvnqkFfnTlBXXHHFFZk3b16SZOjQoZk3b17uvPPOdOvWLVdeeWXB6QAolxdeeKHG4yVLluSFF17IFVdckQsvvLCgVAD/noKFsuvcuXNefPHFdOzYscb4ww8/nO7duxeUCspv6NChRUcAoEBdunTJe++9l44dO6Z79+754x//mO9973v585//nBYtWhQdD8qiS5cu1d83adIk1113XYFpACjKZptttszYlltumXbt2uWyyy7LAQccUEAqgH/PGSyU3WmnnZZjjz02d955Z6qqqvLMM8/kwgsvzP/8z//ktNNOKzoerHD16tVL/fr1l/lq2bJlttlmm9xzzz1FRwSgDAYNGpRJkyYlSc4666zqs1hOPvlkPxNRZ3Tp0iWzZs1aZnz27Nk1yhcA6qYNNtggzz77bNExAL6WM1goxI033pgLLrgg06ZNS5K0b98+Q4cOzeDBgwtOBive/fffv9zx2bNn55lnnsnw4cMzcuTI/OhHPypzMgCKNHXq1Dz33HPp2rXrcu/ihFVRvXr1MmPGjLRu3brG+EcffZT11lsvixYtKigZAOU0Z86cGo+rqqoyffr0DB06NG+88UZefPHFYoIB/BsKFgr1ySefZOnSpcv8QgV12bXXXptbbrklf//734uOAgCwQjzwwANJvjrkfuTIkWnevHn1tcrKyjz22GMZNWpU3nzzzaIiAlBGyzvkvqqqKh06dMgdd9yRbbfdtqBkAN9MwULZ7brrrrnnnnuW2Vt8zpw56devX0aPHl1MMFhJvPXWW/ne976Xzz77rOgoANSyq666KkceeWRWW221XHXVVd/43BNOOKFMqaD86tX7arfqioqK/O9fSRs2bJhOnTrl8ssvzw9+8IMi4gFQZmPHjq1RsNSrVy9rr712unXrlgYNHCENrLwULJTd120DMHPmzLRv3z5LliwpKBmsHF566aV8//vfz/Tp04uOAkAt69y5c5577rl85zvfSefOnb/2eRUVFXn33XfLmAyK0blz5zz77LNZa621io4CQIFmzZqV73znO0mSadOm5cYbb8wXX3yR/fbbLzvuuGPB6QC+ngqYsnnppZeqv3/ttdcyY8aM6seVlZX561//mvbt2xcRDVYqN954YzbffPOiYwCwAkyZMmW530Nd5X0AULe9/PLL2XfffTNt2rSsv/76ueOOO9KnT5/Mnz8/9erVy5VXXpm77747/fr1KzoqwHJZwULZ/Ot+msv7a7f66qvn6quvzuGHH17uaFBWp5xyynLHP//88zz33HN555138sQTTyhZAIBV1t///vd8+umn2WuvvarHbrnllpx77rmZP39++vXrl6uvvjqNGzcuMCUAK9pee+2VBg0a5Iwzzsjvf//7/OUvf8mee+6Zm266KUly/PHH5/nnn8/TTz9dcFKA5VOwUDbvv/9+qqqq0qVLlzzzzDNZe+21q681atQorVu3Tv369QtMCOXRu3fv5Y6vueaa2WijjXLMMcekY8eOZU4FQLn913/9V7bccsuceeaZNcYvu+yyPPPMM7nrrrsKSgYr3l577ZVddtklZ5xxRpKv7mDu1atXBg4cmI033jiXXXZZjjrqqAwdOrTYoACsUGuttVZGjx6dTTfdNPPmzcuaa66ZZ555JltuuWWS5I033sg222yT2bNnFxsU4GsoWAAAoABrr712Ro8enZ49e9YYf/nll7P77rvno48+KigZrHht27bNn//85+oP0M4+++yMGzcu48ePT5LcddddOffcc/Paa68VGROAFex/n9PbrFmzTJo0KV26dEmSfPTRR2nXrl0qKyuLjAnwtZzBQmFee+21TJ06NYsXL64xvt9++xWUCACgfObNm5dGjRotM96wYcPMmTOngERQPp999lnatGlT/XjcuHHp06dP9eOtttoq06ZNKyIaAGX2z+3kv+4xwMpMwULZvfvuu9l///3z8ssvp6Kiovo8ln/+A+quBACgLujRo0fuvPPO/PznP68xfscdd6R79+4FpYLyaNOmTaZMmZIOHTpk8eLFmThxYs4777zq63Pnzk3Dhg0LTAhAuQwcOLD6zK2FCxfm6KOPzhprrJEkWbRoUZHRAP4tBQtld+KJJ6Zz58559NFHq89jmTVrVk499dT86le/KjoeAEBZnHPOOfnhD3+Yd955J7vuumuS5LHHHsvtt9/u/BVWeX369MmZZ56ZSy65JPfdd1+aNGmSHXfcsfr6Sy+9lK5duxaYEIByGDBgQI3HhxxyyDLPOeyww8oVB6BkzmCh7P71ALPmzZvnmWeeyYYbbpjRo0fn1FNPzQsvvFB0RACAsnjwwQdz0UUX5cUXX8zqq6+eTTfdNOeee2523nnnoqPBCvXxxx/ngAMOyIQJE9K0adOMHDky+++/f/X13XbbLdtss00uvPDCAlMCAMA3s4KFsqusrEzTpk2TfFW2fPjhh9lwww3TsWPHvPnmmwWnAwBY8b788stceOGFOfzwwzNhwoSi40DZrb322nniiSfy+eefp2nTpqlfv36N63fddVf17wwAALCyqld0AOqeHj165KWXXkqSbL311rn00kszYcKEnH/++enSpUvB6QAAVrwGDRrksssuc/YcdV7z5s2XKVeSpFWrVmnUqFEBiQAA4D+nYKHsfvazn2Xp0qVJkgsuuCDvv/9+dtxxxzz00EO56qqrCk4HAFAeu+++e8aOHVt0DAAAAP6PnMHCSuHTTz9Ny5YtU1FRUXQUAICyuOGGGzJ06ND0798/W2yxRdZYY40a1/fbb7+CkgEAAPCfULAAAEAB6tX7+sXkFRUVtg8DAABYySlYKJvDDz/8P3rezTffvIKTAAAAAADA/xsFC2VTr169dOzYMZtvvnm+6a/dvffeW8ZUAADFW7hwYVZbbbWiYwAAAFACBQtlc8wxx+SOO+7Ieuutl8MPPzyHHHJIWrVqVXQsAIBCVFZW5qKLLsr111+fjz76KJMnT06XLl1yzjnnpFOnThk8eHDREQEAAPgGX7/xM9Sy6667LtOnT88ZZ5yRP//5z+nQoUN+/OMf55FHHvnGFS0AAKuiCy+8MCNGjMill16aRo0aVY/37NkzN910U4HJAAAA+E9YwUJh3n///YwYMSK33HJLlixZktdeey1NmzYtOhYAQFl069YtN9xwQ3bbbbc0a9YskyZNSpcuXfLGG29k2223zWeffVZ0RAAAAL6BFSwUpqKiIhUVFamqqsrSpUuLjgMAUFYffPBBunXrtsz40qVLs2TJkgISAQAAUAoFC2W1aNGi3H777dljjz2y4YYb5uWXX84111yTqVOnWr0CANQpm2yySZ544ollxu+6665svvnmBSQCAACgFA2KDkDd8a+H3A8aNCh33HFHvvOd7xQdCwCgEOeee24OPfTQfPDBB1m6dGnuueeevPnmm7nlllvyl7/8peh4AAAA/BvOYKFs6tWrl/XWWy+bb755KioqvvZ599xzTxlTAQAU55FHHslFF12U559/PkuXLk2vXr3y85//PHvuuWfR0QAAAPg3FCyUzcCBA7+xWPmn4cOHlyENAAAAAAD83ylYAACgYPPmzcvSpUtrjK255poFpQEAAOA/4ZB7AAAowJQpU7LPPvtkjTXWSPPmzdOyZcu0bNkyLVq0SMuWLYuOBwAAwL/hkHsAAChA//79kyQ333xz2rRp8x9tpQoAAMDKwxZhAABQgKZNm+b555/PhhtuWHQUAAAA/g9sEQYAAAXYaqutMm3atKJjAAAA8H9kizAAACjATTfdlKOPPjoffPBBevTokYYNG9a4vummmxaUDAAAgP+EggUAAArw8ccf55133smgQYOqxyoqKlJVVZWKiopUVlYWmA4AAIB/xxksAABQgO7du2fjjTfO6aefvtxD7jt27FhQMgAAAP4TChYAACjAGmuskUmTJqVbt25FRwEAAOD/wCH3AABQgF133TWTJk0qOgYAAAD/R85gAQCAAuy77745+eST8/LLL6dnz57LHHK/3377FZQMAACA/4QtwgAAoAD16n39YnKH3AMAAKz8FCwAAAAAAAAlcgYLAAAAAABAiZzBAgAABXnmmWcyduzYzJw5M0uXLq1x7YorrigoFQAAAP8JBQsAABTgoosuys9+9rNsuOGGadOmTSoqKqqv/ev3AAAArJycwQIAAAVo06ZNLrnkkgwcOLDoKAAAAPwfOIMFAAAKUK9evWy//fZFxwAAAOD/SMECAAAFOPnkk3PttdcWHQMAAID/I1uEAQBAAZYuXZp99tknkydPTvfu3dOwYcMa1++5556CkgEAAPCfcMg9AAAU4Pjjj8+YMWPSu3fvfOc733GwPQAAwLeMFSwAAFCAZs2a5Y477sg+++xTdBQAAAD+D5zBAgAABWjVqlW6du1adAwAAP6/9u4+psryj+P45/4hioE8GQQTGlQHDMQ0F3/4B4UgT2HpZoWCT/hQpmalRermUwuVDYtMnDoeXG0ytUm2NspEpuXSposwsTJJCcEcjw6hFZ7fH42zTueAHBVOk/dru//ge33v+/5e3P/AvruuCwBuEw0WAAAAwAnWr1+vdevW6caNG84uBQAAAABwG9giDAAAAHCC8ePH65dffpHZbFZISIjNIfdnzpxxUmUAAAAAgL7gkHsAAADACaZOnersEgAAAAAAd4AVLAAAAAAAAAAAAA5iBQsAAADgRKdPn1Z1dbUMw1BERITGjx/v7JIAAAAAAH1AgwUAAABwgt9//11paWmqqKiQt7e3zGazWltbFRsbq5KSEvn5+Tm7RAAAAABAL/7n7AIAAACAwWjZsmVqa2vTDz/8oKamJjU3N+vs2bNqa2vTK6+84uzyAAAAAAC3wBksAAAAgBN4eXnpyy+/1BNPPGEVP3XqlBISEtTS0uKcwgAAAAAAfcIKFgAAAMAJbt68KVdXV5u4q6urbt686YSKAAAAAACOoMECAAAAOMGkSZO0fPlyXblyxRKrq6vTa6+9pri4OCdWBgAAAADoC7YIAwAAAJygtrZWzz77rM6ePavg4GAZhqHLly8rKipKn3zyiYKCgpxdIgAAAACgFzRYAAAAACc6fPiwzp8/L7PZrIiICMXHxzu7JAAAAABAH9BgAQAAAAAAAAAAcBBnsAAAAAADqLy8XBEREWpra7MZa21tVWRkpI4fP+6EygAAAAAAjqDBAgAAAAyg9957TwsXLpSnp6fNmJeXl1588UVt3brVCZUBAAAAABxBgwUAAAAYQJWVlUpKSupxPCEhQadPnx7AigAAAAAAt4MGCwAAADCArl69KldX1x7HhwwZomvXrg1gRQAAAACA20GDBQAAABhAo0aNUlVVVY/j33//vQIDAwewIgAAAADA7aDBAgAAAAyglJQUrV27Vp2dnTZjHR0dWrdunVJTU51QGQAAAADAEYbZbDY7uwgAAABgsLh69aoef/xxubi4aOnSpQoPD5dhGKqurtb27dvV1dWlM2fO6IEHHnB2qQAAAACAXtBgAQAAAAbYpUuXtHjxYn3++efq/nPcMAwlJiYqPz9fISEhzi0QAAAAAHBLNFgAAAAAJ2lubtaFCxdkNptlMpnk4+Pj7JIAAAAAAH1EgwUAAAAAAAAAAMBBHHIPAAAAAAAAAADgIBosAAAAAAAAAAAADqLBAgAAAAAAAAAA4CAaLAAAAAAAAAAAAA6iwQIAAAAAAAAAAOAgGiwAAADAIDN37lwZhqHNmzdbxUtLS2UYhk1+eHi4hg4dqrq6Opuxp556yu6zJCklJUWGYWj9+vU2+f++XnrppT7VbhiGSktLrX52c3PTpUuXrPKmTp2quXPnWsUaGhq0bNkyPfTQQxo2bJiCg4M1ZcoUHTlyxCrvxIkTSklJkY+Pj9zc3BQVFaXc3Fx1dXXZ1GIYhr755hur+B9//KGRI0fKMAxVVFTY5P/7Kikp6XXO3d+rtys+Pl6JiYk29+bn58vLy0uXL19WRUWF1T1+fn5KTk5WZWWlJf9Ovw8AAAAwmNBgAQAAAAYhNzc3bdmyRc3Nzb3mffXVV+rs7NRzzz2n4uJiuznBwcEqKiqyil25ckXl5eUKDAy0yV+4cKHq6+utrpycnNuei2EYWrt2ba85v/76qyZMmKDy8nLl5OSoqqpKZWVlio2N1ZIlSyx5Bw8e1JNPPqmgoCAdPXpU58+f1/Lly/XOO+8oLS1NZrP5lnM/ePCgPDw87NZRVFRkM/epU6f2WnteXp5Vvr3nFBUV6eTJk9q5c6flvpqaGmVlZSkvL08PPvigJf7jjz+qvr5en332mZqbm5WUlKTW1lbL+N3+PgAAAMC9igYLAAAAMAjFx8crICBAmzZt6jWvoKBAM2fO1KxZs1RYWGjTYJCk1NRUNTY26uuvv7bEiouLlZCQIH9/f5v8++67TwEBAVaXp6fnbc9l2bJl+uijj1RVVdVjzssvvyzDMHTq1ClNnz5dYWFhioyM1Ouvv25ZgdLe3q6FCxfqmWee0a5duzRu3DiFhIRowYIF2rNnjw4cOKB9+/ZZPXfOnDkqKSlRR0eHJVZYWKg5c+bYrcPb29tm7m5ubr3Oz8vLyyrf3nOCg4OVl5enlStXqqamRmazWfPnz1dcXJzNSh5/f38FBAQoOjpaubm5amhosFqFc7e/DwAAAHCvosECAAAADEIuLi7Kzs7Wtm3b9Ntvv9nNuX79uvbv36+MjAxNnjxZ7e3tVltedRs6dKjS09OtVnIUFxcrMzOzv8q3MnHiRKWmpmrVqlV2x5uamlRWVqYlS5bI3d3dZtzb21uS9MUXX6ixsVErV660yZkyZYrCwsK0d+9eq/iECRMUGhqqjz/+WJJUW1urY8eOadasWXc4K8fNmTNHcXFxmjdvnj744AOdPXtWu3bt6vWe4cOHS5L+/PPPgSgRAAAAuKfQYAEAAAAGqWnTpmncuHFat26d3fGSkhKZTCZFRkbKxcVFaWlpKigosJs7f/587du3T+3t7Tp27JhaW1v19NNP283Nz8+Xh4eH1bVnz547msumTZtUVlam48eP24xduHBBZrNZo0eP7vUZP/30kyTp0UcftTs+evRoS84/zZs3T4WFhZL+3rorJSVFfn5+dp8xY8YMm7lfvHix17ocsWvXLp07d06vvvqqdu7caXcFUbfGxkZt2LBBI0aMUHR0tCXeH98HAAAAuBcNcXYBAAAAAJxny5YtmjRpklasWGEzVlBQoIyMDMvPGRkZiomJUUtLi2XVR7exY8fKZDLpwIEDOnr0qGbNmiVXV1e770xPT9eaNWusYr01AvoiIiJCs2fPVlZWlk6cOGE11r2tmWEYfXqWvW3QuuP2npGRkaG33npLFy9eVHFxsd5///0en/3uu+8qPj7eKhYcHNynuvrC399fixYtUmlpqaZNm2Y3JygoSNLfW6KZTCbt37/f6vffH98HAAAAuBfRYAEAAAAGsZiYGCUmJmr16tVWZ3WcO3dOJ0+e1LfffqusrCxLvKurS3v37tXixYttnpWZmant27fr3LlzOnXqVI/v9PLy0iOPPHJX5yFJGzZsUFhYmEpLS63iJpNJhmGourq61wPlw8LCJEnV1dWaOHGizfj58+cVERFhEx85cqRSU1M1f/58dXZ2Kjk5WdevX7f7joCAgH6Z+z8NGTJEQ4b0/K/e8ePH5enpKT8/P7tnq/TX9wEAAADuNWwRBgAAAAxymzdv1qeffmq18qOgoEAxMTGqrKzUd999Z7nefPPNHrcJmzlzpqqqqjRmzBi7jYj+FhwcrKVLl2r16tXq6uqyxH19fZWYmKjt27ervb3d5r6WlhZJUkJCgnx9fZWbm2uTc+jQIf3888+aMWOG3XdnZmaqoqJCs2fPlouLy92ZUD8JDQ3Vww8/zMH1AAAAwB1iBQsAAAAwyEVFRSk9PV3btm2T9PeB5x9++KE2btyoMWPGWOUuWLBAOTk5qqys1GOPPWY15uPjo/r6+h63But248YNNTQ0WMWGDRsmHx+fO57LqlWrtHv3btXU1OiFF16wxPPz8zVx4kRFR0dr48aNGjt2rP766y8dPnxYO3bsUHV1tdzd3bVz506lpaVp0aJFWrp0qTw9PXXkyBG98cYbmj59up5//nm7701KStK1a9du2bRoaWmxmfuIESPk7u5+x3O/W/rz+wAAAAD3ElawAAAAANDbb79tOXvk0KFDamxstHuGh8lkUlRUVI+rWLy9vW/ZLNi9e7cCAwOtrp5WhjjK19dXWVlZ6uzstIqHhobqzJkzio2N1YoVKzRmzBhNnjxZR44c0Y4dOyx506dP19GjR1VbW6uYmBiFh4dr69atWrNmjUpKSno8x8UwDN1///0aOnRor/XNmzfPZu7dja3/iv78PgAAAMC9xDD3dIIjAAAAAAAAAAAA7GIFCwAAAAAAAAAAgINosAAAAAD4T8jOzpaHh4fdKzk52dnl9avk5OQe556dne3s8gAAAADYwRZhAAAAAP4Tmpqa1NTUZHds+PDhGjVq1ABXNHDq6urU0dFhd8zX11e+vr4DXBEAAACAW6HBAgAAAAAAAAAA4CC2CAMAAAAAAAAAAHAQDRYAAAAAAAAAAAAH0WABAAAAAAAAAABwEA0WAAAAAAAAAAAAB9FgAQAAAAAAAAAAcBANFgAAAAAAAAAAAAfRYAEAAAAAAAAAAHDQ/wGezWLFjFB3N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 smtClean="0"/>
              <a:t>90</a:t>
            </a:r>
            <a:r>
              <a:rPr lang="en-US" sz="2400" dirty="0"/>
              <a:t>% of the previously cancelled client </a:t>
            </a:r>
            <a:r>
              <a:rPr lang="en-US" sz="2400" dirty="0" smtClean="0"/>
              <a:t>have </a:t>
            </a:r>
            <a:r>
              <a:rPr lang="en-US" sz="2400" dirty="0"/>
              <a:t>actually </a:t>
            </a:r>
            <a:r>
              <a:rPr lang="en-US" sz="2400" dirty="0" smtClean="0"/>
              <a:t>repaid </a:t>
            </a:r>
            <a:r>
              <a:rPr lang="en-US" sz="2400" dirty="0"/>
              <a:t>the loan. Revisiting the interest rates would increase business </a:t>
            </a:r>
            <a:r>
              <a:rPr lang="en-US" sz="2400" dirty="0" smtClean="0"/>
              <a:t>opportunity </a:t>
            </a:r>
            <a:r>
              <a:rPr lang="en-US" sz="2400" dirty="0"/>
              <a:t>for these </a:t>
            </a:r>
            <a:r>
              <a:rPr lang="en-US" sz="2400" dirty="0" smtClean="0"/>
              <a:t>clients.</a:t>
            </a:r>
            <a:endParaRPr lang="en-US" sz="2400" dirty="0"/>
          </a:p>
          <a:p>
            <a:r>
              <a:rPr lang="en-US" sz="2400" dirty="0"/>
              <a:t>88% of the clients who </a:t>
            </a:r>
            <a:r>
              <a:rPr lang="en-US" sz="2400" dirty="0" smtClean="0"/>
              <a:t>have been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previously </a:t>
            </a:r>
            <a:r>
              <a:rPr lang="en-US" sz="2400" dirty="0"/>
              <a:t>refused a </a:t>
            </a:r>
            <a:r>
              <a:rPr lang="en-US" sz="2400" dirty="0" smtClean="0"/>
              <a:t>loan has </a:t>
            </a:r>
            <a:r>
              <a:rPr lang="en-US" sz="2400" dirty="0" smtClean="0"/>
              <a:t>paid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400" dirty="0"/>
              <a:t>back the loan in current case.</a:t>
            </a:r>
          </a:p>
          <a:p>
            <a:r>
              <a:rPr lang="en-US" sz="2400" dirty="0" err="1"/>
              <a:t>Refual</a:t>
            </a:r>
            <a:r>
              <a:rPr lang="en-US" sz="2400" dirty="0"/>
              <a:t> reason should be </a:t>
            </a:r>
            <a:r>
              <a:rPr lang="en-US" sz="2400" dirty="0" smtClean="0"/>
              <a:t>recorded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400" dirty="0"/>
              <a:t>for further analysis as these </a:t>
            </a:r>
            <a:r>
              <a:rPr lang="en-US" sz="2400" dirty="0" smtClean="0"/>
              <a:t>clients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400" dirty="0"/>
              <a:t>would turn into </a:t>
            </a:r>
            <a:r>
              <a:rPr lang="en-US" sz="2400" dirty="0" smtClean="0"/>
              <a:t>potential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400" dirty="0"/>
              <a:t>repaying customer.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5" t="22914" r="27830" b="4633"/>
          <a:stretch/>
        </p:blipFill>
        <p:spPr>
          <a:xfrm>
            <a:off x="5436096" y="2780928"/>
            <a:ext cx="370790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3528" y="1484784"/>
            <a:ext cx="8503920" cy="4854280"/>
          </a:xfrm>
        </p:spPr>
        <p:txBody>
          <a:bodyPr>
            <a:noAutofit/>
          </a:bodyPr>
          <a:lstStyle/>
          <a:p>
            <a:r>
              <a:rPr lang="en-US" sz="1500" dirty="0"/>
              <a:t>CODE_GENDER</a:t>
            </a:r>
            <a:r>
              <a:rPr lang="en-US" sz="1800" dirty="0"/>
              <a:t>: Men are at relatively higher default rate</a:t>
            </a:r>
          </a:p>
          <a:p>
            <a:r>
              <a:rPr lang="en-US" sz="1500" dirty="0"/>
              <a:t>NAME_FAMILY_STATUS</a:t>
            </a:r>
            <a:r>
              <a:rPr lang="en-US" sz="1800" dirty="0"/>
              <a:t> : People who have civil marriage or who are single default a lot.</a:t>
            </a:r>
          </a:p>
          <a:p>
            <a:r>
              <a:rPr lang="en-US" sz="1500" dirty="0"/>
              <a:t>NAME_EDUCATION_TYPE</a:t>
            </a:r>
            <a:r>
              <a:rPr lang="en-US" sz="1800" dirty="0"/>
              <a:t>: People with Lower Secondary &amp; Secondary education</a:t>
            </a:r>
          </a:p>
          <a:p>
            <a:r>
              <a:rPr lang="en-US" sz="1500" dirty="0"/>
              <a:t>NAME_INCOME_TYPE</a:t>
            </a:r>
            <a:r>
              <a:rPr lang="en-US" sz="1800" dirty="0"/>
              <a:t>: Clients who are either at Maternity leave OR Unemployed default a lot.</a:t>
            </a:r>
          </a:p>
          <a:p>
            <a:r>
              <a:rPr lang="en-US" sz="1500" dirty="0"/>
              <a:t>REGION_RATING_CLIENT</a:t>
            </a:r>
            <a:r>
              <a:rPr lang="en-US" sz="1800" dirty="0"/>
              <a:t>: People who live in Rating 3 has highest defaults.</a:t>
            </a:r>
          </a:p>
          <a:p>
            <a:r>
              <a:rPr lang="en-US" sz="1500" dirty="0"/>
              <a:t>OCCUPATION_TYPE</a:t>
            </a:r>
            <a:r>
              <a:rPr lang="en-US" sz="1800" dirty="0"/>
              <a:t>: Avoid Low-skill Laborers, Drivers and Waiters/barmen staff, Security staff, Laborers and Cooking staff as the default rate is huge.</a:t>
            </a:r>
          </a:p>
          <a:p>
            <a:r>
              <a:rPr lang="en-US" sz="1500" dirty="0"/>
              <a:t>ORGANIZATION_TYPE</a:t>
            </a:r>
            <a:r>
              <a:rPr lang="en-US" sz="1800" dirty="0"/>
              <a:t>: Organizations with highest percent of loans not repaid are Transport: type 3 </a:t>
            </a:r>
            <a:r>
              <a:rPr lang="en-US" sz="1800" dirty="0" smtClean="0"/>
              <a:t>(16%), </a:t>
            </a:r>
            <a:r>
              <a:rPr lang="en-US" sz="1800" dirty="0"/>
              <a:t>Industry: type 13 </a:t>
            </a:r>
            <a:r>
              <a:rPr lang="en-US" sz="1800" dirty="0" smtClean="0"/>
              <a:t>(13.5%), have </a:t>
            </a:r>
            <a:r>
              <a:rPr lang="en-US" sz="1800" dirty="0"/>
              <a:t>relative high defaulting </a:t>
            </a:r>
            <a:r>
              <a:rPr lang="en-US" sz="1800" dirty="0" smtClean="0"/>
              <a:t>rate.</a:t>
            </a:r>
          </a:p>
          <a:p>
            <a:r>
              <a:rPr lang="en-US" sz="1500" dirty="0" smtClean="0"/>
              <a:t>DAYS_EMPLOYED</a:t>
            </a:r>
            <a:r>
              <a:rPr lang="en-US" sz="1800" dirty="0"/>
              <a:t>: People who have less than 5 years of employment have high default rate.</a:t>
            </a:r>
          </a:p>
          <a:p>
            <a:r>
              <a:rPr lang="en-US" sz="1500" dirty="0"/>
              <a:t>CNT_CHILDREN &amp; CNT_FAM_MEMBERS</a:t>
            </a:r>
            <a:r>
              <a:rPr lang="en-US" sz="1800" dirty="0"/>
              <a:t>: Client who have children equal to or more than 9 default 100% and hence their applications are to be rejected</a:t>
            </a:r>
            <a:r>
              <a:rPr lang="en-US" sz="1800" dirty="0" smtClean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5782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90% of the previously cancelled client have actually </a:t>
            </a:r>
            <a:r>
              <a:rPr lang="en-US" dirty="0" smtClean="0"/>
              <a:t>repaid </a:t>
            </a:r>
            <a:r>
              <a:rPr lang="en-US" dirty="0"/>
              <a:t>the loan. </a:t>
            </a:r>
            <a:r>
              <a:rPr lang="en-US" dirty="0" smtClean="0"/>
              <a:t>By recording </a:t>
            </a:r>
            <a:r>
              <a:rPr lang="en-US" dirty="0"/>
              <a:t>the reason for </a:t>
            </a:r>
            <a:r>
              <a:rPr lang="en-US" dirty="0" smtClean="0"/>
              <a:t>cancellation, </a:t>
            </a:r>
            <a:r>
              <a:rPr lang="en-US" dirty="0"/>
              <a:t>which might help the bank to determine </a:t>
            </a:r>
            <a:r>
              <a:rPr lang="en-US" dirty="0" smtClean="0"/>
              <a:t>and </a:t>
            </a:r>
            <a:r>
              <a:rPr lang="en-US" dirty="0"/>
              <a:t>with these repaying customers in future </a:t>
            </a:r>
            <a:r>
              <a:rPr lang="en-US" dirty="0" smtClean="0"/>
              <a:t>to</a:t>
            </a:r>
            <a:r>
              <a:rPr lang="en-US" dirty="0" smtClean="0"/>
              <a:t> </a:t>
            </a:r>
            <a:r>
              <a:rPr lang="en-US" dirty="0"/>
              <a:t>increase business opportunity.</a:t>
            </a:r>
          </a:p>
          <a:p>
            <a:r>
              <a:rPr lang="en-US" dirty="0"/>
              <a:t>88% of the clients who were refused by bank for loan earlier have now turned into a repaying client. Hence documenting the reason for rejection could mitigate the business loss and these clients could be contacted for further loans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9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80910" y="3244334"/>
            <a:ext cx="398218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5000" dirty="0" smtClean="0"/>
              <a:t>THANK YOU</a:t>
            </a:r>
            <a:endParaRPr lang="en-IN" sz="5000" dirty="0"/>
          </a:p>
        </p:txBody>
      </p:sp>
    </p:spTree>
    <p:extLst>
      <p:ext uri="{BB962C8B-B14F-4D97-AF65-F5344CB8AC3E}">
        <p14:creationId xmlns:p14="http://schemas.microsoft.com/office/powerpoint/2010/main" val="1550442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67544" y="1556792"/>
            <a:ext cx="8229600" cy="4525963"/>
          </a:xfrm>
        </p:spPr>
        <p:txBody>
          <a:bodyPr/>
          <a:lstStyle/>
          <a:p>
            <a:r>
              <a:rPr lang="en-US" dirty="0" smtClean="0"/>
              <a:t>This case study aims to give an idea about applying EDA in real business scenario.</a:t>
            </a:r>
          </a:p>
          <a:p>
            <a:endParaRPr lang="en-US" sz="500" dirty="0" smtClean="0"/>
          </a:p>
          <a:p>
            <a:r>
              <a:rPr lang="en-US" dirty="0" smtClean="0"/>
              <a:t>In this case study we will develop a basic understanding of risk analytics in banking and </a:t>
            </a:r>
            <a:r>
              <a:rPr lang="en-US" dirty="0" smtClean="0"/>
              <a:t>financial </a:t>
            </a:r>
            <a:r>
              <a:rPr lang="en-US" dirty="0" smtClean="0"/>
              <a:t>services.</a:t>
            </a:r>
          </a:p>
          <a:p>
            <a:endParaRPr lang="en-US" sz="500" dirty="0" smtClean="0"/>
          </a:p>
          <a:p>
            <a:r>
              <a:rPr lang="en-US" dirty="0" smtClean="0"/>
              <a:t>To understand  the patterns which we predict based on the data is used to </a:t>
            </a:r>
            <a:r>
              <a:rPr lang="en-US" dirty="0" smtClean="0"/>
              <a:t>minimize </a:t>
            </a:r>
            <a:r>
              <a:rPr lang="en-US" dirty="0" smtClean="0"/>
              <a:t>the risk of losing money while lending loans  to customers.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727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RISK factors associated in lending a LOAN: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67544" y="1556792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project Bank Loan Default Risk Analysis is to predict whether customer is capable to repay the loan or a defaulter to bank.</a:t>
            </a:r>
          </a:p>
          <a:p>
            <a:endParaRPr lang="en-US" sz="500" dirty="0" smtClean="0"/>
          </a:p>
          <a:p>
            <a:r>
              <a:rPr lang="en-US" dirty="0" smtClean="0"/>
              <a:t>When the bank receives a loan application, bank has to decide whether applicant is capable </a:t>
            </a:r>
            <a:r>
              <a:rPr lang="en-US" dirty="0"/>
              <a:t>of repaying the loan are </a:t>
            </a:r>
            <a:r>
              <a:rPr lang="en-US" dirty="0" smtClean="0"/>
              <a:t>not.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Identification </a:t>
            </a:r>
            <a:r>
              <a:rPr lang="en-US" dirty="0"/>
              <a:t>of such applicants using EDA is the aim of this case </a:t>
            </a:r>
            <a:r>
              <a:rPr lang="en-US" dirty="0" smtClean="0"/>
              <a:t>study and to reduce risks for banks.</a:t>
            </a:r>
          </a:p>
          <a:p>
            <a:r>
              <a:rPr lang="en-US" dirty="0" smtClean="0"/>
              <a:t>Banks wants </a:t>
            </a:r>
            <a:r>
              <a:rPr lang="en-US" dirty="0"/>
              <a:t>to understand the </a:t>
            </a:r>
            <a:r>
              <a:rPr lang="en-US" dirty="0" smtClean="0"/>
              <a:t>main attributes that are behind </a:t>
            </a:r>
            <a:r>
              <a:rPr lang="en-US" dirty="0"/>
              <a:t>loan </a:t>
            </a:r>
            <a:r>
              <a:rPr lang="en-US" dirty="0" smtClean="0"/>
              <a:t>defaults.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791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preprocessing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Getting </a:t>
            </a:r>
            <a:r>
              <a:rPr lang="en-US" dirty="0" err="1" smtClean="0"/>
              <a:t>Jupyter</a:t>
            </a:r>
            <a:r>
              <a:rPr lang="en-US" dirty="0" smtClean="0"/>
              <a:t> Ready</a:t>
            </a:r>
          </a:p>
          <a:p>
            <a:endParaRPr lang="en-US" sz="500" dirty="0" smtClean="0"/>
          </a:p>
          <a:p>
            <a:r>
              <a:rPr lang="en-US" dirty="0" smtClean="0"/>
              <a:t>Importing Packages</a:t>
            </a:r>
          </a:p>
          <a:p>
            <a:endParaRPr lang="en-US" sz="500" dirty="0" smtClean="0"/>
          </a:p>
          <a:p>
            <a:r>
              <a:rPr lang="en-US" dirty="0" smtClean="0"/>
              <a:t>Reading and Understanding Data</a:t>
            </a:r>
          </a:p>
          <a:p>
            <a:endParaRPr lang="en-US" sz="500" dirty="0" smtClean="0"/>
          </a:p>
          <a:p>
            <a:r>
              <a:rPr lang="en-US" dirty="0" smtClean="0"/>
              <a:t>Data Cleaning </a:t>
            </a:r>
          </a:p>
          <a:p>
            <a:endParaRPr lang="en-US" sz="500" dirty="0" smtClean="0"/>
          </a:p>
          <a:p>
            <a:r>
              <a:rPr lang="en-US" dirty="0" smtClean="0"/>
              <a:t>Data Manipulation</a:t>
            </a:r>
          </a:p>
          <a:p>
            <a:endParaRPr lang="en-US" sz="500" dirty="0" smtClean="0"/>
          </a:p>
          <a:p>
            <a:r>
              <a:rPr lang="en-US" dirty="0" smtClean="0"/>
              <a:t>Data Analysis</a:t>
            </a:r>
          </a:p>
          <a:p>
            <a:endParaRPr lang="en-US" sz="500" dirty="0" smtClean="0"/>
          </a:p>
          <a:p>
            <a:r>
              <a:rPr lang="en-US" dirty="0" smtClean="0"/>
              <a:t>Conclusions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318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Getting </a:t>
            </a:r>
            <a:r>
              <a:rPr lang="en" dirty="0" smtClean="0"/>
              <a:t>Jupyter </a:t>
            </a:r>
            <a:r>
              <a:rPr lang="en" dirty="0"/>
              <a:t>Ready : Importing Libraries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Import required library to read the dataset, to visualize the data.</a:t>
            </a:r>
          </a:p>
          <a:p>
            <a:r>
              <a:rPr lang="en-IN" dirty="0" smtClean="0"/>
              <a:t>Pandas </a:t>
            </a:r>
            <a:r>
              <a:rPr lang="en-IN" dirty="0"/>
              <a:t>provides functionality for:</a:t>
            </a:r>
          </a:p>
          <a:p>
            <a:r>
              <a:rPr lang="en-IN" dirty="0"/>
              <a:t>Reading and writing data in various </a:t>
            </a:r>
            <a:r>
              <a:rPr lang="en-IN" dirty="0" smtClean="0"/>
              <a:t> formats </a:t>
            </a:r>
            <a:r>
              <a:rPr lang="en-IN" dirty="0"/>
              <a:t>(CSV, Excel, </a:t>
            </a:r>
            <a:r>
              <a:rPr lang="en-IN" dirty="0" err="1" smtClean="0"/>
              <a:t>json</a:t>
            </a:r>
            <a:r>
              <a:rPr lang="en-IN" dirty="0" smtClean="0"/>
              <a:t>, </a:t>
            </a:r>
            <a:r>
              <a:rPr lang="en-IN" dirty="0"/>
              <a:t>etc.).</a:t>
            </a:r>
          </a:p>
          <a:p>
            <a:r>
              <a:rPr lang="en-IN" dirty="0" smtClean="0"/>
              <a:t>Cleaning and </a:t>
            </a:r>
            <a:r>
              <a:rPr lang="en-IN" dirty="0" err="1" smtClean="0"/>
              <a:t>preprocessing</a:t>
            </a:r>
            <a:endParaRPr lang="en-IN" dirty="0" smtClean="0"/>
          </a:p>
          <a:p>
            <a:pPr marL="109728" indent="0">
              <a:buNone/>
            </a:pPr>
            <a:r>
              <a:rPr lang="en-IN" dirty="0" smtClean="0"/>
              <a:t>  </a:t>
            </a:r>
            <a:r>
              <a:rPr lang="en-IN" dirty="0"/>
              <a:t>data (handling missing </a:t>
            </a:r>
            <a:endParaRPr lang="en-IN" dirty="0" smtClean="0"/>
          </a:p>
          <a:p>
            <a:pPr marL="109728" indent="0">
              <a:buNone/>
            </a:pPr>
            <a:r>
              <a:rPr lang="en-IN" dirty="0"/>
              <a:t> </a:t>
            </a:r>
            <a:r>
              <a:rPr lang="en-IN" dirty="0" smtClean="0"/>
              <a:t> values</a:t>
            </a:r>
            <a:r>
              <a:rPr lang="en-IN" dirty="0" smtClean="0"/>
              <a:t>, </a:t>
            </a:r>
            <a:r>
              <a:rPr lang="en-IN" dirty="0" err="1" smtClean="0"/>
              <a:t>filtering,sorting</a:t>
            </a:r>
            <a:r>
              <a:rPr lang="en-IN" dirty="0"/>
              <a:t>, </a:t>
            </a:r>
            <a:r>
              <a:rPr lang="en-IN" dirty="0" err="1" smtClean="0"/>
              <a:t>etc</a:t>
            </a:r>
            <a:r>
              <a:rPr lang="en-IN" dirty="0" smtClean="0"/>
              <a:t>).</a:t>
            </a:r>
            <a:endParaRPr lang="en-IN" dirty="0"/>
          </a:p>
          <a:p>
            <a:r>
              <a:rPr lang="en-IN" dirty="0" smtClean="0"/>
              <a:t>Plotting </a:t>
            </a:r>
            <a:r>
              <a:rPr lang="en-IN" dirty="0"/>
              <a:t>and visualizing data.</a:t>
            </a:r>
          </a:p>
          <a:p>
            <a:endParaRPr lang="en-US" dirty="0" smtClean="0"/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2" t="35833" r="39059" b="36828"/>
          <a:stretch/>
        </p:blipFill>
        <p:spPr>
          <a:xfrm>
            <a:off x="4932040" y="3395360"/>
            <a:ext cx="4089283" cy="201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5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Reading and Understanding data</a:t>
            </a:r>
            <a:endParaRPr lang="en-IN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dirty="0"/>
              <a:t>I</a:t>
            </a:r>
            <a:r>
              <a:rPr lang="en-US" dirty="0" smtClean="0"/>
              <a:t>mporting data using pandas and to understand by using metrics </a:t>
            </a:r>
            <a:r>
              <a:rPr lang="en-US" dirty="0"/>
              <a:t>like </a:t>
            </a:r>
            <a:r>
              <a:rPr lang="en-US" dirty="0" smtClean="0"/>
              <a:t>shape(), info(), describe(), </a:t>
            </a:r>
            <a:r>
              <a:rPr lang="en-US" dirty="0" err="1" smtClean="0"/>
              <a:t>isnull</a:t>
            </a:r>
            <a:r>
              <a:rPr lang="en-US" dirty="0" smtClean="0"/>
              <a:t>() - </a:t>
            </a:r>
            <a:r>
              <a:rPr lang="en-US" dirty="0"/>
              <a:t>if there any null </a:t>
            </a:r>
            <a:r>
              <a:rPr lang="en-US" dirty="0" smtClean="0"/>
              <a:t>values.</a:t>
            </a:r>
          </a:p>
          <a:p>
            <a:pPr lvl="0"/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5" t="25597" r="22360" b="4586"/>
          <a:stretch/>
        </p:blipFill>
        <p:spPr>
          <a:xfrm>
            <a:off x="179512" y="2852936"/>
            <a:ext cx="4680520" cy="35909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2" t="28449" r="32646" b="7149"/>
          <a:stretch/>
        </p:blipFill>
        <p:spPr>
          <a:xfrm>
            <a:off x="4860032" y="2636911"/>
            <a:ext cx="4146221" cy="331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0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Data Cleaning and Manipulation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Insight :  </a:t>
            </a:r>
            <a:r>
              <a:rPr lang="en-US" dirty="0"/>
              <a:t>Based on the above Matrix, it is </a:t>
            </a:r>
            <a:r>
              <a:rPr lang="en-US" dirty="0" smtClean="0"/>
              <a:t>showing gaps where  </a:t>
            </a:r>
            <a:r>
              <a:rPr lang="en-US" dirty="0"/>
              <a:t>the dataset has many missing values. </a:t>
            </a:r>
            <a:endParaRPr lang="en-IN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2" t="36031" r="22605" b="20762"/>
          <a:stretch/>
        </p:blipFill>
        <p:spPr>
          <a:xfrm>
            <a:off x="179512" y="1602167"/>
            <a:ext cx="5184576" cy="352839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156626"/>
            <a:ext cx="3617484" cy="247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391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VALUES &gt; 40%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3528" y="1412776"/>
            <a:ext cx="8503920" cy="4572000"/>
          </a:xfrm>
        </p:spPr>
        <p:txBody>
          <a:bodyPr/>
          <a:lstStyle/>
          <a:p>
            <a:r>
              <a:rPr lang="en-US" dirty="0" smtClean="0"/>
              <a:t>From </a:t>
            </a:r>
            <a:r>
              <a:rPr lang="en-US" dirty="0"/>
              <a:t>the plot we can see the columns </a:t>
            </a:r>
            <a:r>
              <a:rPr lang="en-US" dirty="0" smtClean="0"/>
              <a:t>where  </a:t>
            </a:r>
            <a:r>
              <a:rPr lang="en-US" dirty="0" smtClean="0"/>
              <a:t>the null </a:t>
            </a:r>
            <a:r>
              <a:rPr lang="en-US" dirty="0"/>
              <a:t>values more than 40% are marked above the red line and the columns which have less than 40 % null values below the red </a:t>
            </a:r>
            <a:r>
              <a:rPr lang="en-US" dirty="0" smtClean="0"/>
              <a:t>line.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140967"/>
            <a:ext cx="4536504" cy="3109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data:image/png;base64,iVBORw0KGgoAAAANSUhEUgAAAjsAAAJECAYAAADwouVPAAAAOXRFWHRTb2Z0d2FyZQBNYXRwbG90bGliIHZlcnNpb24zLjcuMiwgaHR0cHM6Ly9tYXRwbG90bGliLm9yZy8pXeV/AAAACXBIWXMAAA9hAAAPYQGoP6dpAAEAAElEQVR4nOydd3gT9R/H30ma0U33oAVaVhllz4IMGcpeioIKoiIIigxlCLJkyBBRERCRpYKIgCICPxAQVEDZe4mMAt17p0nu90dNeiO7SZqkn9fz5Hmay/fuvr3k7t73mSKGYRgQBEEQBEG4KeLKngBBEARBEIQ9IbFDEARBEIRbQ2KHIAiCIAi3hsQOQRAEQRBuDYkdgiAIgiDcGhI7BEEQBEG4NSR2CIIgCIJwa0jsEARBEATh1pDYIQiCIAjCrSGx4wZs2rQJIpFI9/Lw8EBUVBRGjRqFR48eVfb0Ksy1a9cwd+5c3Lt3r7KnYlMOHz6MVq1awdvbGyKRCD/++KPecffu3dN9t3PnztU75pVXXtGNYdOlSxd06dLFthMHMHfuXMG+XBXt+eOsv69atWrh5Zdfruxp2BXtb3zTpk2VPRXOtVQikSAgIABNmzbFmDFjcOrUKcF49vnJf7Vq1cqqOVTk/Nq6dStWrlxp1brujEdlT4CwHRs3bkRcXByKiopw/PhxLF68GMeOHcPly5fh7e1d2dOzmmvXrmHevHno0qULatWqVdnTsQkMw2Do0KGoV68e9uzZA29vb9SvX9/oOr6+vti0aRNmz54Nsbj8OSU/Px87duyAn58fcnNzOeusXr3aLvN/7bXX8PTTT9tl2wSX3bt3w8/Pr7KnYVciIiJw8uRJ1K5du7KnAgB45plnMGXKFDAMg9zcXFy5cgVbtmzBunXrMGHCBHzyySeCdd566y0MHz6cs8zHx8dRU9axdetWXLlyBRMnTnT4vp0ZEjtuROPGjXVPEl27doVarcYHH3yAH3/8ES+88EKFtl1YWAgvLy9bTJMA8PjxY2RmZmLQoEHo1q2bWes899xzWL9+PQ4fPowePXrolm/fvh1qtRoDBw7EN998w1mnYcOGNp23lqioKERFRdll2wSX5s2bV/YUOBQVFcHT09Om25TL5WjXrp1Nt1kRwsLCOPN56qmnMHHiRLz++uv49NNPERcXhzfeeIOzTo0aNZzqfyC4kBvLjdGeePfv3wdQZk1YvXo1mjVrBk9PTwQEBOCZZ57Bv//+y1mvS5cuaNy4MY4fP46EhAR4eXnhlVdeAQBkZ2djypQpiI2NhVwuR2hoKHr37o0bN27o1lcqlViwYAHi4uIgl8sREhKCUaNGIS0tjbOfWrVqoW/fvjhw4ABatGgBT09PxMXFYcOGDboxmzZtwrPPPgugTMBpzcNac/ehQ4cwYMAAREVFQaFQoE6dOhgzZgzS09MFx+Onn35CkyZNIJfLERsbi08++USvudjc42SIP/74A926dYOvry+8vLyQkJCAX375Rff53LlzdUJh2rRpEIlEZlms6tevj4SEBM7xAYANGzZg8ODB8Pf3F6yjz421Zs0aNG3aFD4+PvD19UVcXBzee+893eeFhYV45513EBMTA4VCgcDAQLRq1Qrbtm3j/A/842bO98k+Ru3bt4dCoUD16tXx/vvvY/369SbdSStXroRIJMI///wj+GzatGmQyWS6796S3wYfQ64jfcczNzdXd7xkMhmqV6+OiRMnoqCggDNux44daNu2Lfz9/eHl5YXY2FjdeWXJXH777TeIRCJs27YNM2fORGRkJPz8/NC9e3fcvHnT5Pa039358+cxePBg+Pn5wd/fHy+++KLBc3TXrl1o3rw5FAoF5s2bBwBITk7GmDFjEBUVBZlMhpiYGMybNw8qlQoAUFpaitDQULz00kuCOWRnZ8PT0xOTJ08GYNiNZepcYv8/fPS5J48cOYIuXbogKCgInp6eqFGjBoYMGYLCwkKTx00ikWDVqlUIDg7GsmXLTI43l19++QXNmjWDXC5HTEwMli9frnfc559/jk6dOiE0NBTe3t6Ij4/H0qVLUVpaqhvTpUsX/PLLL7h//z7HnaZl3rx5aNu2LQIDA+Hn54cWLVrgq6++QlXoB06WHTdGe0MICQkBAIwZMwabNm3ChAkTsGTJEmRmZmL+/PlISEjAxYsXERYWpls3KSkJL774IqZOnYpFixZBLBYjLy8PHTt2xL179zBt2jS0bdsW+fn5OH78OJKSkhAXFweNRoMBAwbg999/x9SpU5GQkID79+9jzpw56NKlC86cOcN5Krx48SKmTJmC6dOnIywsDOvXr8err76KOnXqoFOnTujTpw8WLVqE9957D59//jlatGgBADpz9507d9C+fXu89tpr8Pf3x71797BixQp07NgRly9fhlQqBQAcOHAAgwcPRqdOnbB9+3aoVCosX74cKSkpguNmyXHic+zYMfTo0QNNmjTBV199BblcjtWrV6Nfv37Ytm0bnnvuObz22mto2rQpBg8erDN9y+Vys77TV199FePHj0dWVhYCAgJw8+ZNnDhxAgsWLMDOnTtNrv/dd99h3LhxeOutt7B8+XKIxWL8888/uHbtmm7M5MmT8fXXX2PBggVo3rw5CgoKcOXKFWRkZJjcvqnvEwAuXbqEHj16oF69eti8eTO8vLywdu1agVVKHy+++CKmTZuGTZs2YcGCBbrlarUa33zzDfr164fg4GAA5v82KkJhYSE6d+6Mhw8f4r333kOTJk1w9epVzJ49G5cvX8avv/4KkUiEkydP4rnnnsNzzz2HuXPnQqFQ4P79+zhy5IjV+37vvffQoUMHrF+/Hrm5uZg2bRr69euH69evQyKRmFx/0KBBGDp0KMaOHYurV6/i/fffx7Vr1/DXX39xjs25c+dw/fp1zJo1CzExMfD29kZycjLatGkDsViM2bNno3bt2jh58iQWLFiAe/fuYePGjZBKpXjxxRexdu1afP755xxX3LZt21BcXIxRo0YZnJ8555Il3Lt3D3369METTzyBDRs2oFq1anj06BEOHDgApVJpluXa09MT3bt3x3fffYeHDx9yrJsajUYn9LRIJBKjsTeHDx/GgAED0L59e3z33XdQq9VYunSp3uvSnTt3MHz4cJ2ovnjxIhYuXIgbN27oHihWr16N119/HXfu3MHu3bv1HoMxY8agRo0aAIBTp07hrbfewqNHjzB79myT/79LwxAuz8aNGxkAzKlTp5jS0lImLy+P2bt3LxMSEsL4+voyycnJzMmTJxkAzEcffcRZNzExkfH09GSmTp2qW9a5c2cGAHP48GHO2Pnz5zMAmEOHDhmcy7Zt2xgAzM6dOznLT58+zQBgVq9erVtWs2ZNRqFQMPfv39ctKyoqYgIDA5kxY8bolu3YsYMBwBw9etTocdBoNExpaSlz//59BgDz008/6T5r3bo1Ex0dzZSUlOiW5eXlMUFBQQz7NLDkOOmjXbt2TGhoKJOXl6dbplKpmMaNGzNRUVGMRqNhGIZh7t69ywBgli1bZnR7/LF5eXmMj48Ps2rVKoZhGObdd99lYmJiGI1Gw4wfP57hn9KdO3dmOnfurHv/5ptvMtWqVTO6v8aNGzMDBw40OmbOnDmCfZn7fT777LOMt7c3k5aWplumVquZhg0bMgCYu3fvGt334MGDmaioKEatVuuW7du3jwHA/Pzzz3rXMfbb0J4/7P3WrFmTGTlypGA7/OO5ePFiRiwWM6dPn+aM++GHHxgAzL59+xiGYZjly5czAJjs7Gyj/5s++HM5evQoA4Dp3bs3Z9z333/PAGBOnjxpdHva727SpEmc5d9++y0DgPnmm284+5ZIJMzNmzc5Y8eMGcP4+PhwvmuGKf8/r169yjAMw1y6dIkBwKxbt44zrk2bNkzLli1177W/8Y0bN+qWmXsu6fstMozwe9V+JxcuXDB6fAAw48ePN/j5tGnTGADMX3/9xZm7vpexayXDMEzbtm2ZyMhIpqioSLcsNzeXCQwM1Ps/aVGr1UxpaSmzZcsWRiKRMJmZmbrP+vTpw9SsWdPoftnbmD9/PhMUFKQ7nu4KubHciHbt2kEqlcLX1xd9+/ZFeHg49u/fj7CwMOzduxcikQgvvvgiVCqV7hUeHo6mTZvit99+42wrICAATz75JGfZ/v37Ua9ePXTv3t3gHPbu3Ytq1aqhX79+nP00a9YM4eHhgv00a9ZM95QBAAqFAvXq1dO53kyRmpqKsWPHIjo6Gh4eHpBKpahZsyYA4Pr16wCAgoICnDlzBgMHDoRMJtOt6+Pjg379+gnmb8lxYlNQUIC//voLzzzzDCcwUSKR4KWXXsLDhw/NcjMYw8fHB88++yw2bNgAlUqFLVu2YNSoUWZnbrRp0wbZ2dkYNmwYfvrpJ70unTZt2mD//v2YPn06fvvtNxQVFZk9P3O+z2PHjuHJJ5/UWWAAQCwWY+jQoWbtY9SoUXj48CF+/fVX3bKNGzciPDwcvXr10i0z57dRUfbu3YvGjRujWbNmnN/LU089BZFIpPu9tG7dGgAwdOhQfP/99zbJkuzfvz/nfZMmTQDA7HOHH8c3dOhQeHh44OjRo4Lt1qtXj7Ns79696Nq1KyIjIzn/t/b4Hzt2DAAQHx+Pli1bYuPGjbp1r1+/jr///tuoC88e51KzZs0gk8nw+uuvY/PmzWa7pfkwBlw+b7/9Nk6fPs15tW3b1uB2CgoKcPr0aQwePBgKhUK33NfXV3BdAoDz58+jf//+CAoKgkQigVQqxYgRI6BWq3Hr1i2z5n7kyBF0794d/v7+um3Mnj0bGRkZSE1NNWsbrgq5sdyILVu2oEGDBvDw8EBYWBgiIiJ0n6WkpIBhGIMumNjYWM579rpa0tLSODcyfaSkpCA7O5sjKtjwb65BQUGCMXK53KwbrEajQc+ePfH48WO8//77iI+Ph7e3NzQaDdq1a6fbRlZWlsH/nb/M0uPERrsffccuMjISAMxyBZni1VdfRceOHbFw4UKkpaVZlJb80ksvQaVS4csvv8SQIUOg0WjQunVrLFiwQBf0/OmnnyIqKgrbt2/HkiVLoFAo8NRTT2HZsmWoW7eu0e2b831mZGSY9V0YolevXoiIiMDGjRvRs2dPZGVlYc+ePXj77bd17htzfxsVJSUlBf/8849Bl5j2996pUyf8+OOP+PTTTzFixAiUlJSgUaNGmDlzJoYNG2bVvvnHWusKNfd/Cw8P57z38PBAUFCQ4Deq7/eckpKCn3/+2eT/DZSVRRg/fjxu3LiBuLg4bNy4EXK53Oj/bY9zqXbt2vj111+xdOlSjB8/HgUFBYiNjcWECRPw9ttvm70drZjUzkNLVFSURanmWVlZ0Gg0gu8BEH43Dx48wBNPPIH69evjk08+Qa1ataBQKPD3339j/PjxZn3nf//9N3r27IkuXbrgyy+/1MVa/fjjj1i4cKHNzglnhcSOG9GgQQODJ1twcDBEIhF+//13vfEh/GX6LAUhISF4+PCh0TkEBwcjKCgIBw4c0Pu5r6+v0fUt4cqVK7h48SI2bdqEkSNH6pbzg1cDAgIgEon0+sGTk5M57y09Tvz9iMViJCUlCT57/PixbvsVpUOHDqhfvz7mz5+PHj16IDo62qL1R40ahVGjRqGgoADHjx/HnDlz0LdvX9y6dQs1a9aEt7c35s2bh3nz5iElJUVn5enXrx8nEN1agoKCzPouDKF9uv/000+RnZ2NrVu3oqSkhBP/Ye5vwxAKhQIlJSWC5enp6ZzvMDg4GJ6ennqDsLWfaxkwYAAGDBiAkpISnDp1CosXL8bw4cNRq1YttG/f3qx52ZLk5GRUr15d916lUiEjI0MgovRdC4KDg9GkSRMsXLhQ77bZQmDYsGGYPHkyNm3ahIULF+Lrr7/GwIEDERAQYHBulpxLWqtISUkJ5/zUZ7V84okn8MQTT0CtVuPMmTP47LPPMHHiRISFheH55583OB8tRUVF+PXXX1G7du0KZyNqr0v6fvf8ZT/++CMKCgqwa9cunXUSAC5cuGD2/r777jtIpVLs3buXY0kyVN/L3SA3VhWhb9++YBgGjx49QqtWrQSv+Ph4k9vo1asXbt26ZTSosm/fvsjIyIBarda7H1O1ZPRh6IlVexHmC5AvvviC897b2xutWrXCjz/+CKVSqVuen5+PvXv3CuZv7XHy9vZG27ZtsWvXLs5cNRoNvvnmG0RFRQncAdYya9Ys9OvXD1OmTLF6G97e3ujVqxdmzpwJpVKJq1evCsaEhYXh5ZdfxrBhw3Dz5k2zslZM0blzZxw5coRzM9JoNNixY4fZ2xg1ahSKi4uxbds2bNq0Ce3bt0dcXJzuc3N/G4aoVasWLl26xFl269Ytgeukb9++uHPnDoKCgvT+XvRl2cnlcnTu3BlLliwBUOaeqAy+/fZbzvvvv/8eKpXKrCKUffv2xZUrV1C7dm29/zdb7AQEBGDgwIHYsmUL9u7di+TkZJNZaJacS9pjzP++fv75Z4Pbl0gkaNu2LT7//HMAZUHYplCr1XjzzTeRkZGBadOmmRxvCm9vb7Rp0wa7du1CcXGxbnleXp5g7vp+zwzD4MsvvxRs15BlXFtwlh28XlRUhK+//rrC/4srQJadKkKHDh3w+uuvY9SoUThz5gw6deoEb29vJCUl4Y8//kB8fLygbgSfiRMnYvv27RgwYACmT5+ONm3aoKioCMeOHUPfvn3RtWtXPP/88/j222/Ru3dvvP3222jTpg2kUikePnyIo0ePYsCAARg0aJBFc2/cuDEAYN26dfD19YVCoUBMTAzi4uJQu3ZtTJ8+HQzDIDAwED///DMOHTok2Mb8+fPRp08fPPXUU3j77behVquxbNky+Pj4IDMz02bHafHixejRowe6du2Kd955BzKZDKtXr8aVK1ewbds2m1UdfvHFF/Hiiy9avN7o0aPh6emJDh06ICIiAsnJyVi8eDH8/f11cSVt27ZF37590aRJEwQEBOD69ev4+uuv0b59e5vUWpo5cyZ+/vlndOvWDTNnzoSnpyfWrl2rS9VmF0w0RFxcHNq3b4/FixcjMTER69atE3xu7m9DHy+99BJefPFFjBs3DkOGDMH9+/exdOlSXWajlokTJ2Lnzp3o1KkTJk2ahCZNmkCj0eDBgwc4ePAgpkyZgrZt22L27Nl4+PAhunXrhqioKGRnZ+OTTz6BVCpF586dzTxytmXXrl3w8PBAjx49dNlYTZs2NSt2av78+Th06BASEhIwYcIE1K9fH8XFxbh37x727duHtWvXciwfr7zyCrZv344333wTUVFRRuP+tJh7LvXu3RuBgYF49dVXMX/+fHh4eGDTpk1ITEzkbG/t2rU4cuQI+vTpgxo1aqC4uFhnkePPJyUlBadOnQLDMMjLy9MVFbx48SImTZqE0aNHm5y/OXzwwQd4+umn0aNHD0yZMgVqtRpLliyBt7c357rUo0cPyGQyDBs2DFOnTkVxcTHWrFmDrKwswTbj4+Oxa9curFmzBi1btoRYLEarVq3Qp08frFixAsOHD8frr7+OjIwMLF++3OxMUJencuKiCVuizTrgZ4ToY8OGDUzbtm0Zb29vxtPTk6lduzYzYsQI5syZM7oxnTt3Zho1aqR3/aysLObtt99matSowUilUiY0NJTp06cPc+PGDd2Y0tJSZvny5UzTpk0ZhULB+Pj4MHFxccyYMWOY27dv68bVrFmT6dOnj2Af/IwXhmGYlStXMjExMYxEIuFkbVy7do3p0aMH4+vrywQEBDDPPvss8+DBAwYAM2fOHM42du/ezcTHxzMymYypUaMG8+GHHzITJkxgAgICrDpOhvj999+ZJ598Urduu3btBFlC1mZjGcOcbKzNmzczXbt2ZcLCwhiZTMZERkYyQ4cOZS5duqQbM336dKZVq1ZMQEAAI5fLmdjYWGbSpElMenq6boyhbCxzv8/ff/+dadu2LSOXy5nw8HDm3XffZZYsWWJRxtK6desYAIynpyeTk5Mj+Nzc34a+bCyNRsMsXbqUiY2NZRQKBdOqVSvmyJEjev+X/Px8ZtasWUz9+vUZmUzG+Pv7M/Hx8cykSZOY5ORkhmEYZu/evUyvXr2Y6tWrMzKZjAkNDWV69+7N/P777yb/T0PZWDt27OCM05fRpA/td3f27FmmX79+jI+PD+Pr68sMGzaMSUlJEexb33fKMAyTlpbGTJgwgYmJiWGkUikTGBjItGzZkpk5cyaTn5/PGatWq5no6GgGADNz5kzBtgzN3ZxziWEY5u+//2YSEhIYb29vpnr16sycOXOY9evXc77XkydPMoMGDWJq1qzJyOVyJigoiOncuTOzZ88ezrbAyqYSi8WMn58fEx8fz7z++ut6M90sOZf1sWfPHqZJkyac65K+8+vnn3/WXVOrV6/OvPvuu8z+/fsFmaqZmZnMM888w1SrVo0RiUSc7WzYsIGpX7++7rxevHgx89VXX5mVBenqiBimClQTIgg9lJaWolmzZqhevToOHjxY2dOp8vTs2RP37t0zO7OEsI65c+di3rx5SEtLs0kMGUG4AuTGIqoMr776Knr06KFz36xduxbXr1/X2+eGsC+TJ09G8+bNER0djczMTHz77bc4dOgQvvrqq8qeGkEQbgiJHaLKkJeXh3feeQdpaWmQSqVo0aIF9u3bZ1b8AGFb1Go1Zs+ejeTkZIhEIjRs2BBff/21VXFIBEEQpiA3FkEQBEEQbg2lnhMEQRAE4daQ2CEIgiAIwq0hsUMQBEEQhFtDAcooq8r5+PFj+Pr62qzoG0EQBEEQ9oX5r/BjZGSk0YKkJHZQ1mvF0v5CBEEQBEE4B4mJiUb7lZHYQXlzysTERPj5+VXybAiCIAiCMIfc3FxER0ebbDJNYgflTdb8/PxI7BAEQRCEi2EqBIUClAmCIAiCcGtI7BAEQRAE4daQ2CEIgiAIwq0hsUMQBEEQhFtDYocgCIIgCLeGxA5BEARBEG4NiR2CIAiCINwaqrNDEG5ETlEp9l1Owr2MAniIRYivXg3dGoRCKjH8XMMwDE7eycCpu5koLlUjzE+Bvk0iEOancODMCYIg7Eelip3jx49j2bJlOHv2LJKSkrB7924MHDhQ9znDMJg3bx7WrVuHrKwstG3bFp9//jkaNWqkG1NSUoJ33nkH27ZtQ1FREbp164bVq1cbLRtNEO6GSq3BsoM3seXEfRSVqjmfhfnJMb1XHAY1F54TJ/5Jx6yfruDftALO8sX7rqN/s0jM698IvgqpXedOEARhbyrVjVVQUICmTZti1apVej9funQpVqxYgVWrVuH06dMIDw9Hjx49kJeXpxszceJE7N69G9999x3++OMP5Ofno2/fvlCr1Xq3SRDuhlrD4K1t5/HFsX8FQgcAUnJLMGn7RWz88y5n+ZEbKRix4W+B0AEAlYbBrnOP8ML6v1BQorLb3AmCIByBiGEYprInAZSVemZbdhiGQWRkJCZOnIhp06YBKLPihIWFYcmSJRgzZgxycnIQEhKCr7/+Gs899xyA8qae+/btw1NPPWXWvnNzc+Hv74+cnBxqF0G4HNv+foAZuy6bHCcWAQcndUadUB/kFZeiw4dHkFtsWsi81jEGs/o2tMVUCYIgbIq592+nDVC+e/cukpOT0bNnT90yuVyOzp0748SJEwCAs2fPorS0lDMmMjISjRs31o3RR0lJCXJzczkvgnBFGIbBpj/vmTVWwwAL9l7DvstJWPDLNbOEDgBsP5OIQiVZdwiCcF2cVuwkJycDAMLCwjjLw8LCdJ8lJydDJpMhICDA4Bh9LF68GP7+/rpXdHS0jWdPEI7hfkYhbqbkmR74H7/dSsO4b89h++mHZq+TV6zCiX8yrJkeQRCEU+C0YkcLv5MpwzAmu5uaGjNjxgzk5OToXomJiTaZK0E4msxCpUP2k+Wg/RAEQdgDpxU74eHhACCw0KSmpuqsPeHh4VAqlcjKyjI4Rh9yuRx+fn6cF0G4In4OypTy86SMLIIgXBenFTsxMTEIDw/HoUOHdMuUSiWOHTuGhIQEAEDLli0hlUo5Y5KSknDlyhXdGIJwZ2KDvVEzyMvs8c1rVMO8/o3Qo6HhhwE+nlIJ2sUGWTM9giAIp6BS6+zk5+fjn3/+0b2/e/cuLly4gMDAQNSoUQMTJ07EokWLULduXdStWxeLFi2Cl5cXhg8fDgDw9/fHq6++iilTpiAoKAiBgYF45513EB8fj+7du1fWv0UQDkMsFuGldjWx4JfrZo3/YEBjNK7uj/5NI9H+9mEUl2pMrjOoRXX4k2WHIAgXplLFzpkzZ9C1a1fd+8mTJwMARo4ciU2bNmHq1KkoKirCuHHjdEUFDx48CF9fX906H3/8MTw8PDB06FBdUcFNmzZBIpE4/P8hiMpgRPtaOHw9FSf/NR5E/GbXOmhc3R8AEOAtw8KB8Ziy46LRdWKDvfFuz/o2mytBEERl4DR1dioTqrNDuDpFSjVm/ngZu889Av+E9pZJ8Hb3uhj9RKwgcP/ni48xd89VZBQIA5CfqBuMFUObIcRXbseZEwRBWI+592/qjUUQboCnTIIVQ5vBWybB16ce6Ja/2jEGE7vXNdjyoV/TSPRsFIYP9l7DN6z13u5WF5N61LP7vAmCIByB0wYoEwRhOUoV164zrE0Nk72t5B4SdKwTzFlGMToEQbgTJHYIwo3IKCjhvA/2kZm1nkLKjXHT12OLIAjCVSGxQxBuRHp+eeyNh1hkdh0eLxnXo12kJLFDEIT7QGKHINwItmUn0FsGsdh4tXEtnmTZIQjCjSGxQxBuRAbLshPkY34WlaeMeykgsUMQhDtBYocg3IRCpQqFLPeTufE6gDBmp5jcWARBuBEkdgjCTWBbdQAg2ALLDj9mp5DEDkEQbgSJHYJwE9LzuZlYQd7mW3YoZocgCHeGxA5BuAl8y44lMTtyD4rZIQjCfSGxQxBuAr/GTpAFMTtisQgKafnloJjEDkEQbgSJHYJwE9IFMTvmix2A68qiOjsEQbgTJHYIwk0QuLG8LWvgyQ5SpgBlgiDcCRI7BOEmVMSNBYDcWARBuC0kdgjCTahI6jlQ1jldCwUoEwThTpDYIQg3gZ167iP3EBQKNAUnZqdUDYZhjIwmCIJwHUjsEISbkM5pFWGZCwvgVlFmGKBEpbHJvAiCICobEjsE4QZoNAwyWTE7lhQU1OIl4xUWpCBlgiDcBBI7BOEGZBeVQsPyOllSUFALVVEmCMJdIbFDEG5ABq9VhKU1dgBugDJAYocgCPeBxA5BuAH8goKW1tgBhJ3PyY1FEIS7QGKHINyAitbYAfTE7JBlhyAIN4HEDkG4ARVpAqpFELNDlh2CINwEEjsE4Qak82N2rMjGErixyLJDEISbQGKHINwAQRNQXyssOzw3FrWMIAjCXSCxQxBuAD8by5o6O+TGIgjCXSGxQxBuQEZBuWVHLAKqeVU8QJk6nxME4S6Q2CEIN4Bt2Qn0lkEiFlm8DYrZIQjCXSGxQxBuADsby5oaO4DQjUUxOwRBuAskdgjCxSkuVSOvRKV7b02NHUBPBWVyYxEE4SaQ2CEIFyezoOI1dgChZaeQLDsEQbgJJHYIwsXh19ixJhML0JN6TpYdgiDcBBI7BOHi8Ksnh1hRYwegrucEQbgvJHYIwsWxl2WHxA5BEO4CiR2CcHEybBSzo/CgAGWCINwTEjsE4eIIqidbmY0lFosg9yi/JJBlhyAId4HEDkG4OPyYnWAr6+wA3CrKZNkhCMJdILFDEC5OusCNZZ1lB+AGKZNlhyAId4HEDkG4OGw3lkIqFvS4sgQFa12qoEwQhLtAYocgXBx2NlaQtxwikeV9sbRwLDvkxiIIwk0gsUMQLgzDMJyYnWAra+xoYVuFCkvVYBimQtsjCIJwBkjsEIQLk1ukgkpTLkiCrayxo4Xd+ZxhgBKVpkLbIwiCcAZI7BCEC5NeYJu0cy3U+ZwgCHeExA5BuDD8tHNrCwpqoSrKBEG4IyR2CMKFERQUrKAbS9D5nIKUCYJwA0jsEIQLw6+xE2xryw6JHYIg3AASOwThwtiqVYQWitkhCMIdIbFDEC6MIGanAq0iAKHYoZgdgiDcARI7BOHCpPMsO8G+FbTskBuLIAg3hMQOQbgwfMtOoJft6uwAZNkhCMI9ILFDEC4Mu85OgJcUHpKKndL8vlpk2SEIwh0gsUMQLgzbslPRGjsAxewQBOGekNghCBdFqdIgp6hU976iNXYAbtdzgMQOQRDuAYkdgnBRsgptW2MH0JN6Tm4sgiDcABI7BOGi8DOxKlpjBxDG7FAFZYIg3AESOwThoti6xg5AMTsEQbgnJHYIwkWxdY0dgFLPCYJwT5xa7KhUKsyaNQsxMTHw9PREbGws5s+fD41GoxvDMAzmzp2LyMhIeHp6okuXLrh69WolzpogHINdLDsyahdBEIT74dRiZ8mSJVi7di1WrVqF69evY+nSpVi2bBk+++wz3ZilS5dixYoVWLVqFU6fPo3w8HD06NEDeXl5lThzgrA/7Bo7ABBsg5gdgRuLYnYIgnADnFrsnDx5EgMGDECfPn1Qq1YtPPPMM+jZsyfOnDkDoMyqs3LlSsycORODBw9G48aNsXnzZhQWFmLr1q2VPHuCsC8Cy44dsrEoQJkgCHfAqcVOx44dcfjwYdy6dQsAcPHiRfzxxx/o3bs3AODu3btITk5Gz549devI5XJ07twZJ06cMLjdkpIS5Obmcl4E4WrYuuM5AIjFIsg9yi8L5MYiCMId8KjsCRhj2rRpyMnJQVxcHCQSCdRqNRYuXIhhw4YBAJKTkwEAYWFhnPXCwsJw//59g9tdvHgx5s2bZ7+JE4QDyCgot+zIJGL4ym1zOnvKJChRlcXFUYAyQRDugFNbdrZv345vvvkGW7duxblz57B582YsX74cmzdv5owTiUSc9wzDCJaxmTFjBnJycnSvxMREu8yfIOwJt1WEzOhv3hLYriwSOwRBuANObdl59913MX36dDz//PMAgPj4eNy/fx+LFy/GyJEjER4eDqDMwhMREaFbLzU1VWDtYSOXyyGXVzy+gSAqC4ZhOKnntnBhaeGIHYrZIQjCDXBqy05hYSHEYu4UJRKJLvU8JiYG4eHhOHTokO5zpVKJY8eOISEhwaFzJQhHkl+i0rmaANu0itDCTj8nsUMQhDvg1Jadfv36YeHChahRowYaNWqE8+fPY8WKFXjllVcAlLmvJk6ciEWLFqFu3bqoW7cuFi1aBC8vLwwfPrySZ08Q9sMeNXa08N1YptzCBEEQzo5Ti53PPvsM77//PsaNG4fU1FRERkZizJgxmD17tm7M1KlTUVRUhHHjxiErKwtt27bFwYMH4evrW4kzJwj7kmGHGjta2JYdDQMo1RrIPSRG1iAIgnBunFrs+Pr6YuXKlVi5cqXBMSKRCHPnzsXcuXMdNi+CqGzSBTV2bCd2+C0jipUkdgiCcG2cOmaHIAj9OMqNBQCFpSqbbZsgCKIyILFDEC6IPQoKavGSUcsIgiDcCxI7BOGCsAsKArbNxqLO5wRBuBskdgjCBUm3o2WHOp8TBOFukNghCBfEkTE7RUqNgZEEQRCuAYkdgnBB2JYdP4UHZB62O5X5MTuFSgpQJgjCtSGxQxAuCDtmx5bxOgDF7BAE4X6Q2CEIF0Ol1iCrkNsE1Jbw3VgUs0MQhKtDYocgXIyswlIwTPl7W8brAMIAZUo9JwjC1SGxQxAuBr9VhL0tO4Vk2SEIwsUhsUMQLoYgE8vGMTuC1HOy7BAE4eKQ2CEIF4NfY8eWTUABPannZNkhCMLFIbFDEC4G37Jj62wsQcwOiR2CIFwcEjsE4WIIqid729myQ0UFCYJwcUjsEISLYe+YHWGdHSoqSBCEa0NihyBcDH42lq1jdqjrOUEQ7gaJHYJwMdJZlh0PsQh+CqlNt08VlAmCcDesEjvZ2dlYv349ZsyYgczMTADAuXPn8OjRI5tOjiAIIWzLTqC3DGKxyKbbl4hFnF5bRaUUs0MQhGvjYekKly5dQvfu3eHv74979+5h9OjRCAwMxO7du3H//n1s2bLFHvMkCOI/2DE7to7X0eIplUCpKhM5VGeHIAhXx2LLzuTJk/Hyyy/j9u3bUCgUuuW9evXC8ePHbTo5giC4FCpVKGSJD1vH62hhx+0UUoAyQRAujsVi5/Tp0xgzZoxgefXq1ZGcnGyTSREEoR9BJpaN0861sNPPKfWcIAhXx2Kxo1AokJubK1h+8+ZNhISE2GRSBEHoR1g92T5uLHaQMnU9JwjC1bFY7AwYMADz589HaWkpAEAkEuHBgweYPn06hgwZYvMJEgRRjr1r7GhhV1EuKlWDYbdZJwiCcDEsFjvLly9HWloaQkNDUVRUhM6dO6NOnTrw9fXFwoUL7TFHgiD+w94dz7Ww3VhqDYNSNYkdgiBcF4uzsfz8/PDHH3/gyJEjOHfuHDQaDVq0aIHu3bvbY34EQbBIF/TFspPY0VNYkJ2OThAE4UpYLHa0PPnkk3jyySdtOReCIEwgDFC2X+o5m6JSNfxh2+KFBEEQjsJisfPpp5/qXS4SiaBQKFCnTh106tQJEolE7ziCIKynMtxYAFVRJgjCtbFY7Hz88cdIS0tDYWEhAgICwDAMsrOz4eXlBR8fH6SmpiI2NhZHjx5FdHS0PeZMEFUWh1l2qD8WQRBuhMVO+EWLFqF169a4ffs2MjIykJmZiVu3bqFt27b45JNP8ODBA4SHh2PSpEn2mC9BVGnYqefeMolAlNgK6nxOEIQ7YbFlZ9asWdi5cydq166tW1anTh0sX74cQ4YMwb///oulS5dSGjpB2AF2gHKwr32sOoC+zudUWJAgCNfFYstOUlISVCrhU55KpdJVUI6MjEReXl7FZ0cQhA6NhkEmK2bHXtWTAYrZIQjCvbBY7HTt2hVjxozB+fPndcvOnz+PN954Q5eddfnyZcTExNhulgRBILuoFBpWuRt7FRQEAAXfskNihyAIF8ZisfPVV18hMDAQLVu2hFwuh1wuR6tWrRAYGIivvvoKAODj44OPPvrI5pMliKpMhqBVhOMsO9T5nCAIV8bimJ3w8HAcOnQIN27cwK1bt8AwDOLi4lC/fn3dmK5du9p0kgRBCAsK2isTCxDG7BQqKUCZIAjXxeqignFxcYiLi7PlXAiCMIKjauwA+mJ2KECZIAjXxSqx8/DhQ+zZswcPHjyAUsl92lyxYoVNJkYQBBdHNQEF9KWekxuLIAjXxWKxc/jwYfTv3x8xMTG4efMmGjdujHv37oFhGLRo0cIecyQIAnpiduyZjcVzYxWT2CEIwoWxOEB5xowZmDJlCq5cuQKFQoGdO3ciMTERnTt3xrPPPmuPORIEASC9gNcE1I51dgRuLApQJgjChbFY7Fy/fh0jR44EAHh4eKCoqAg+Pj6YP38+lixZYvMJEgRRRnoeL2bHjpYdYYAyiR2CIFwXi8WOt7c3SkrKLrqRkZG4c+eO7rP09HTbzYwgCA4ZLMuOWARU87Kf2OHH7JAbiyAIV8bimJ127drhzz//RMOGDdGnTx9MmTIFly9fxq5du9CuXTt7zJEgCHBjdgK9ZZCIRXbbl6ARKIkdgiBcGIvFzooVK5Cfnw8AmDt3LvLz87F9+3bUqVMHH3/8sc0nSBBEGexsLHvW2AEAhQfX6EsxOwRBuDIWi53Y2Fjd315eXli9erVNJ0QQhJDiUjXySsoL+9mzxg4AeEjEkEnEUKrL6usUkmWHIAgXxuKYndjYWGRkZAiWZ2dnc4QQQRC2I7PAcTV2tLBdWdQugiAIV8ZisXPv3j2o1cILX0lJCR49emSTSREEwUVQUNCOmVha2OnnFLNDEIQrY7Yba8+ePbq///e//8Hf31/3Xq1W4/Dhw6hVq5ZNJ0cQRBnpvFYRIXassaOFbdkhsUMQhCtjttgZOHAgAEAkEunq7GiRSqWoVasWdTonCDvhyBo7Wtjp5+TGIgjClTFb7Gg0ZYGKMTExOH36NIKDg+02KYIguGRURsyOtNzLXViqBsMwEInsl+5OEARhLyzOxrp796495kEQhBH4fbHsnY0FAF6y8suDWsOgVM1A5kFihyAI18OqrueHDx/G4cOHkZqaqrP4aNmwYYNNJkYQRDn8AOVgO9fZAfR3Ppd5WJzTQBAEUelYLHbmzZuH+fPno1WrVoiIiCCzNkE4AH4TUEdYdvR1Pvf3lNp9vwRBELbGYrGzdu1abNq0CS+99JI95kMQhB7YbiyFVCxo1GkP2DE7AFVRJgjCdbHYJq1UKpGQkGCPuRAEYQB+qwhHWFTZMTsAdT4nCMJ1sVjsvPbaa9i6das95kIQhB4YhkEGq85OsANq7AD6Y3YIgiBcEYvdWMXFxVi3bh1+/fVXNGnSBFIp14e/YsUKm02OIAggt0iFUjWjex/sgBo7ALeCMlAWs0MQBOGKWCx2Ll26hGbNmgEArly5wvmMgpUJwvbwqyc7IjgZADxlFLNDEIR7YLHYOXr0qD3mYZBHjx5h2rRp2L9/P4qKilCvXj189dVXaNmyJYAyE/+8efOwbt06ZGVloW3btvj888/RqFEjh86TIOyFoC+WAwoKAkLLDnU+JwjCVbG6aMY///yD//3vfygqKgJQJjpsTVZWFjp06ACpVIr9+/fj2rVr+Oijj1CtWjXdmKVLl2LFihVYtWoVTp8+jfDwcPTo0QN5eXk2nw9BVAaCgoKOcmPxApSpZQRBEK6KxZadjIwMDB06FEePHoVIJMLt27cRGxuL1157DdWqVbNpf6wlS5YgOjoaGzdu1C1jNxtlGAYrV67EzJkzMXjwYADA5s2bERYWhq1bt2LMmDE2mwtBVBb8GjvBlWTZoQBlgiBcFYstO5MmTYJUKsWDBw/g5eWlW/7cc8/hwIEDNp3cnj170KpVKzz77LMIDQ1F8+bN8eWXX+o+v3v3LpKTk9GzZ0/dMrlcjs6dO+PEiRMGt1tSUoLc3FzOiyCclcpoFQHoidkhsUMQhItisdg5ePAglixZgqioKM7yunXr4v79+zabGAD8+++/WLNmDerWrYv//e9/GDt2LCZMmIAtW7YAAJKTkwEAYWFhnPXCwsJ0n+lj8eLF8Pf3172io6NtOm+CsCWCmB0HtIoA9KSekxuLIAgXxWKxU1BQwLHoaElPT4dcbtuLsEajQYsWLbBo0SI0b94cY8aMwejRo7FmzRrOOH4WmKnuzDNmzEBOTo7ulZiYaNN5E4QtyeBlYwX7Vk7qOVl2CIJwVSwWO506ddJZVoAyoaHRaLBs2TJ07drVppOLiIhAw4YNOcsaNGiABw8eAADCw8MBQGDFSU1NFVh72Mjlcvj5+XFeBOGspPMsO4FejhE7/ArKZNkhCMJVsThAedmyZejSpQvOnDkDpVKJqVOn4urVq8jMzMSff/5p08l16NABN2/e5Cy7desWatasCQCIiYlBeHg4Dh06hObNmwMoa2dx7NgxLFmyxKZzIYjKIp0VsxPgJYWHxDGdx8myQxCEu2DxVbNhw4a4dOkS2rRpgx49eqCgoACDBw/G+fPnUbt2bZtObtKkSTh16hQWLVqEf/75B1u3bsW6deswfvx4AGVWpYkTJ2LRokXYvXs3rly5gpdffhleXl4YPny4TedCEJUFpy+WgzKxAEBBAcoEQbgJFlt2gDL30bx582w9FwGtW7fG7t27MWPGDMyfPx8xMTFYuXIlXnjhBd2YqVOnoqioCOPGjdMVFTx48CB8fX3tPj+CsDdKlQY5RaW6946qsQPoaRdBbiyCIFwUi8XOxo0b4ePjg2effZazfMeOHSgsLMTIkSNtNjkA6Nu3L/r27Wvwc5FIhLlz52Lu3Lk23S9BOANZhZVTYwfQU0GZxA5BEC6KxW6sDz/8EMHBwYLloaGhWLRokU0mRRBEGemVVGMHADwkYshY8UHkxiIIwlWxWOzcv38fMTExguU1a9bUZUkRBGEbKqvGjhaFtPwSQV3PCYJwVSwWO6Ghobh06ZJg+cWLFxEUFGSTSREEUUZl1djR4ikrd2WRZYcgCFfFYrHz/PPPY8KECTh69CjUajXUajWOHDmCt99+G88//7w95kgQVZbKtuyw43aozg5BEK6KxQHKCxYswP3799GtWzd4eJStrtFoMGLECIrZIQgbk8aL2Ql2YMwOwO18TmKHIAhXxSKxwzAMkpKSsHHjRixYsAAXLlyAp6cn4uPjdYX+CIKwHQLLjgOzsQDAU0oBygRBuD4Wi526devi6tWrqFu3LurWrWuveREEgcrreK6FHbOj0jAoVWsgdVAFZ4IgCFth0VVLLBajbt26yMjIsNd8CIJgkVFQbtmRScTwlVtVB9RqqGUEQRDugMWPaEuXLsW7776LK1eu2GM+hJvAMAwuJGbju78fYNvfD3D6XiYYhqnsabkUmQVKJGYW6t4HeEshEokcOgcFX+xQ3A5BEC6IxY+JL774IgoLC9G0aVPIZDJ4enpyPs/MzLTZ5AjX5PD1FCw/eAvXk3I5y2uHeGNi93ro1zSykmbmGmTkl2DRvhvYc/ERStXlAjE1twTv7b6MaU/Hwd9T6pC5eMlI7BAE4fpYLHZWrlxph2kQ7sK2vx9gxq7Lej+7k1aAt7adx6PsIoztbNumse5Cam4xnv3iJO5nFAo+YwBs/esBzt7LwvYx7VDNy/7xO+TGIgjCHbBY7Ni69xXhPtxIzsXM3fqFDpsP999AixoBaBMT6IBZuRZTdlzUK3TY3EzJw3u7L2P1Cy3tPh8F37JDYocgCBfEqrSKO3fuYNasWRg2bBhSU1MBAAcOHMDVq1dtOjnCtdj05z1ozAzL2fDHXftOxgW5kZyL32+nmzV2/5VkPMwyLopsAXU+JwjCHbBY7Bw7dgzx8fH466+/sGvXLuTn5wMALl26hDlz5th8goRroNEw+PniY7PHH7qegkKlyo4zcj32XDD/+DEMsPdSkh1nUwZ1PicIwh2wWOxMnz4dCxYswKFDhyCTlccMdO3aFSdPnrTp5AjXoUCpQoEFN0K1hhEUzKvqpOaVmB7EIiW32E4zKUcQoExuLIIgXBCLxc7ly5cxaNAgwfKQkBCqv1OFkXtIYGlWtCfvRlrV4VtRTMEXIvZAkHpOYocgCBfEYrFTrVo1JCUJzefnz59H9erVbTIpwvWQeYjRuqb5Acf1wnwQ5O3YasDOTkLtIAvHB9tpJuXwBWkxiR2CIFwQi8XO8OHDMW3aNCQnJ0MkEkGj0eDPP//EO++8gxEjRthjjoSL8GJ78/ujvdSupsML5Dk73RuGIdxPYdbY2BBvi8WRNQhSzylmhyAIF8RisbNw4ULUqFED1atXR35+Pho2bIhOnTohISEBs2bNssccCRehT3wEutQPMTmuZc0ADG0d7YAZuRZSiRgLBzWG2IQGlEpEWDgw3iFikW/ZoQBlgiBcEYvFjlQqxbfffovbt2/j+++/xzfffIMbN27g66+/hkRCMRhVGYlYhDUvtETfJhEGx3StH4KNo1pD7kG/FX10axCG1S+0gK9CfwmsAC8p1o9sjfYOsOoAelLPyY1FEIQLYnZRQY1Gg48++gg//vgjSktL0b17d8yePRsKhXlmd6Jq4CmTYNXwFmgXex+zfuT2T2sbE4iNo9pU0sxch6cbR6Bj3RB0WXYU6f9lrEklIiwY2Bj9m1Z3aGA3f18UoEwQhCtitmVnyZIlmD59Ory9vREREYEVK1ZgwoQJ9pwb4cLos0zkFJVWwkxcEx+5B6dAY3SAF55rXcPhGWwUs0MQhDtgttjZtGkTPvvsMxw8eBA//fQTfvzxR2zZsoU6WRN6ySoQ1tB5mFVEvxcz0WgYZBeWH8NqXo5p/MlHUFSQLDsEQbggZoud+/fvo2/fvrr3Tz31FBiGwePH5ld9JaoOWYVCK05+iUrvckJIXrGKY9kJcEDTT30IUs/JsmOQzAIlbiTn4n5GAdTm9k0hCMIhmB2zo1Qq4enpqXsvEokgk8lQUmJZ1VeiasC2SrBJzCxEINXXMUkW7/g5osO5PqiooGl+v52GL3+/i+O30nTLqlfzxPC2NfByQi14yy3ut0wQhI2x6Cx8//334eXlpXuvVCqxcOFC+Pv765atWLHCdrMjXBZDFpzErEI0ja7m2Mm4IHyxE1BJbiypRAypRIRSdZmlgsQOl1VHbmP5wVuC5Y+yi7Dsfzfx88XH+Oa1tgj2kVfC7AiC0GK22OnUqRNu3rzJWZaQkIB///1X956KxBFa+DdrLYmZRQ6eiWuSzROLAZVoDVNIJShVlzVtpQDlcvZcfKxX6LC5kZyHsV+fxY6x7en6SBCViNli57fffrPjNAh3g3+z1vIgs9DBM3FNhG6syrHsAGVBynnF/4kdsuwAABiGwWeHb5s19sz9LJy8k4GEOvZv70EQhH4sLipIEOZgyLLzMIvEjjnw3YCVFaAMcBuOkmWnjPOJ2bidmm/2+O1nEu04G4IgTEFih7ALhiw7iWTZMQt+gHdlWnbYQcpk2Snj37QCi8bfTbdsPEEQtoXEDmFzlCoN8ktUej97lF1EablmIAxQrjzLDjv9nNpFlCGx8MpJ8ToEUbmQ2CFsTnaRfhcWAJSqGSTnFjtwNq6JM7mx2IUFS9UMStWaSpuLs9A40t/0IM54PzvNhCAIcyCxQ9gcQy4sLeTKMo0zubG8qD+WgLphvmhdK8Ds8cPb1rDjbAiCMIXFYufAgQP4448/dO8///xzNGvWDMOHD0dWVpZNJ0e4JvxWEfwbNWVkmSaroFwwekolguJ+joS/b6qiXMaUnvXhITbtnurfNBKNLLQEEQRhWywWO++++y5yc3MBAJcvX8aUKVPQu3dv/Pvvv5g8ebLNJ0i4HnwXTHx17oX+IYkdk7AtO5VVUFCLoBkoWXYAAO1ig/DpsOaQeRi+jHZvEIalzzRx4KwIgtCHxXXM7969i4YNGwIAdu7cib59+2LRokU4d+4cevfubfMJEq4H3wXTJMofv99O171PzKLCgqZgC8bKahWhhd8fi8ROOb3jIxBf3R+vbj6NWyncVPRVw5qjd3wExGZYfwiCsC8WW3ZkMhkKC8uezH/99Vf07NkTABAYGKiz+BBVG75lp3GkP9jJKBSzY5ziUjVHUAR4O5llh9xYHKIDvRAV4CVY3jS6GgkdgnASLLbsdOzYEZMnT0aHDh3w999/Y/v27QCAW7duISoqyuYTJFwPvmUn1E+OcD8FknLKsrAoZsc4/ABvp7PskNgRkFEgzEDMLFAiOlAoggiCcDwWW3ZWrVoFDw8P/PDDD1izZg2qV68OANi/fz+efvppm0+QcD30deyOZj35puaVUL0WIzhLE1AtFLNjmsyCEj3LDJdgIAjCsVhs2alRowb27t0rWP7xxx/bZEKE6yNoYuklQ3SgF/6+l6lb9jCrCHVCfRw9NZfAmQoKAhSzYw6Z+UJho8/aQxBE5WBVnZ07d+5g1qxZGDZsGFJTUwGUpaRfvXrVppMjXBO+2PH3lCI60JOzjOJ2DONsbix+6jm5sbgUl6pRoOeY8EswEARReVgsdo4dO4b4+Hj89ddf2LVrF/LzyzIQLl26hDlz5th8goTrwbZM+Ck8IBGLOG4sAEikhqAGITeWa2Go6S1ZdgjCebBY7EyfPh0LFizAoUOHIJOVP3F27doVJ0+etOnkCNeEnY0V4F32G6kRxBM7ZNkxiD43YGUiqKBMlh0OGXpcWID+OB6CICoHi8XO5cuXMWjQIMHykJAQZGRk2GRShOvCMAwnG0vrguFbdigjyzCmKlA7GrLsGMeQZSezwHjbFIIgHIfFYqdatWpISkoSLD9//rwuM4uouuSXqKBidTXXumBCfeWcSrOJmVRY0BDO1AQUABQUoGwUQ1lXZNkhCOfBYrEzfPhwTJs2DcnJyRCJRNBoNPjzzz/xzjvvYMSIEfaYI+FCGHLBiMUiRAWUByknZhaCYRgQQvh1iipb7PAtO9Qbi4thNxbF7BCEs2Cx2Fm4cCFq1KiB6tWrIz8/Hw0bNkSnTp2QkJCAWbNm2WOOhAshrLFT7oJhu7LySlTIKSIzvz6yWcdFLAJ8FRZXiLApfLFTSGKHgyFRQwHKBOE8WHwVlUql+PbbbzF//nycP38eGo0GzZs3R926de0xP8LFMOaCEaafF1V6WrUzksWLearslgOCAGVyY3HINBCzk1esQqlaA6nEqgofBEHYEKsfGWvXro3atWvbci6EGyB0wei37ABl6efxUdyO6ATXFVjZwcmAMGaHql9z0VdQUEtWgRKhfgoHzoYgCH1YLHZeeeUVo59v2LDB6skQro8wk6jcclMjkNLPTaHRcLPZKjteB6BsLFMYi83JILFDEE6BxWInKyuL8760tBRXrlxBdnY2nnzySZtNjHBNjLuxKP3cFHnFKrCS2Sq9oCAASCVieIhFuiw7qrPDJcNI1hUFKROEc2Cx2Nm9e7dgmUajwbhx4xAbG2uTSRGuC9+NZShAGQASsyj9nI++JqrOgKdMgrxiFQAKUObDF/hsSOwQhHNgk8g5sViMSZMmUTNQQmjZ8S6/Wft7SeHHyix6SJYdAc7WKkIL25VFMTvlqDWMwaKCAIkdgnAWbJbTeufOHahUKlttjnBRTN2sowO9cPVxLoCyzucaDVPp2UbOhLM1AdXC7nxOMTvlZBcqwS4X5SP3QH5J+XWQ0s8Ja7j6OAcXErNRqtIgOtALT9QN4RRl1UdOYSl+u5WKjHwlfBUeeKJuCML9jceLaTQM/rqbidupeQCAuHA/tK4VAJHI+DX5UXYR/vwnHfnFKgT5yNA1LhR+CuMPZiUqNY7fSsejrEJIPcRoWTMAceF+RtcBgBvJuTh7PwulKg2qB3ihcz3Tx0IfFoudyZMnc94zDIOkpCT88ssvGDlypMUTINwL9s1a5iEWBLdGB5SLHaVag5S8YkT4c1PSqzJCsegkYof1PVLMTjn876tOqA8uJGaXf05ih7CA0/cysfCX65zfEACE+Mox+okYvNYxVvBwmFdcisX7b2DXuYcoLtXolkvEIjzVKAyz+jREZDXhNfanC4+w8tfbuJtewFleO8QbU3rWR+/4CME6iZmFmL/3Gg5fT+HEFnpKJRjaKgpTn46Dt5wrKzQaBmuO3cGGP+4KxH+rmgGY2acBmtcIEOzr3IMsLPzlOs7e58YJB/vI8ErHGIztVNuiB2WLxc758+c578ViMUJCQvDRRx+ZzNQi3J8sTiaRVPCEIGwIWkRih4UwwNs53FgKKVl29MGvnswXO+TGIszl8PUUjP3mLErVwsryaXklWLTvBv5JzceSIU1019Xc4lI8/8UpXEvKFayj1jDYdzkZZ+9nYceYBM61d81vd7DkwA2987iTVoBx357DnH4NMapDjG75v2n5GPrFKaTnCwPyi0rV2HzyPi48zMHW19rqBI9Gw2DS9xfw04XHevd15n4Wnlt3CutHtEKneiG65cdupWH0ljNQqjSCddLzlVh64CZup+Tjo2eb6t2uPiwWO0ePHrV0FaIKwbbs6LNKRAdwhc2DzEK0iQm0+7xcBWGAt3NYdtiFBUvVDBXL+w++mKkd4sN5byxTiyC0pOWVYMK283qFDpvvzzxEq5qBGNo6GgAw96ereoUOm5TcEry17Rx+HN8BIpEIZ+5lGhQ6bObvvYaWNQPQJKoaGIbBuG/P6RU6bC4mZmPBL9exeHA8AODbv+4bFDpalCoNxm89h9+ndkU1LxmyCpR4c+s5vUKHze7zj9CiZgAGNBRahfThUlerxYsXQyQSYeLEibplDMNg7ty5iIyMhKenJ7p06YKrV69W3iSrMEqVhhOvoK8gXhTV2jGKwI3l7RyWHUF/LLLuABDG5IT5yTntPciyQ5jD9tMPUGCme/jzo//g3P0sHLmegp8uPDJrnYsPc/Dd6Qc4/yALKw7dNGsdhgFWHLyF8w+ysOXkfdxIzjNrvR1nE3H8VhrO3c/C6t/umLVOXrEKn/x6G+cfZGHl4Vu6zE9TbPzjrtk9Fs2y7DRv3txkwJKWc+fOmTXOUk6fPo1169ahSZMmnOVLly7FihUrsGnTJtSrVw8LFixAjx49cPPmTfj6+tplLoR+sotMx5sICgtmkdhh42wdz7Xo63zuayIgsSrAj8kJ9JYhyFumu1hnFlD/N8I0P19MMnvs/cxCDF5zwuJ9zNh1xeJ1fruVht9upVm0jkrNYMSGvy3e18YT97DxxD2L1vk3vQDXTVi2tJgldgYOHGjRBGxNfn4+XnjhBXz55ZdYsGCBbjnDMFi5ciVmzpyJwYMHAwA2b96MsLAwbN26FWPGjLFsRwUFgEQiXC6RAAoFd5whxGLA09O6sYWFgCGVKhIBXl7WjS0qAjRGTILe3taNLS4G1OVPIzlpefBUFuvec1ww/42tLtVwxqQlZZYdIy+vsnkDQEkJYCyzz5Kxnp5lxxkAlEqg1MjNx5KxCkX5b8WSsaWlZeMNkJtXLv481CpUY5RAgYEnPrkc8PjvFFapyo6FIWQyQCq1fKxaDRQXw1+t5HxvJVl5gFhdNk4m44w1CHusRlP2W7PFWA+PsmMBlJ0ThUYEtCVjzTjvczOy4akshkYsRomHDEHecgR6y5CSlAkAKM4ugSYvnxtIWYWvERUa68bXiIxc7nkvVRuer9JDCrVYYvFYiUYNmcrwHEolHlBJPCweK9aoITcyViWRoFQitXisiNFAUWr4Wqkdm2bCtaaDcQFGjBjBTJw4kWEYhuncuTPz9ttvMwzDMHfu3GEAMOfOneOM79+/PzNixAiD2ysuLmZycnJ0r8TERAYAk1N2aRC+evfmbsDLS/84gGE6d+aODQ42PLZVK+7YmjUNj23YkDu2YUPDY2vW5I5t1crw2OBg7tjOnQ2P9fLiju3d2/BYgFmy/3r52GeeMTqWyc8vHztypPGxqanlY8eNMz727t3yse+8Y3zslSvlY+fMMT7277/Lxy5danzs0aPlY1etMjp29uglTM1pe5ma0/YyM/pPNr7d778v3+733xsfu3Fj+di9e42PXbWqfOzRo8bHLl1aPvbvv42PnTOnfOyVK8bHvvNO+di7d42PHTeufGxqqvGxI0eWj83PNz72mWcYDkbGHo5txdSctpdJzCxgXt30N1MglRseT9eI8hebKnyNGD/6I915P6vHWKNjX35mjm7slN4TjY59Y8B03dg3Bkw3OnZK74m6sS8/Y/x/m9VjrG7sc8MWGR27sMso3dh+I1YYHftxh2G6sd1f+dzo2LVtBjM1p+1lfr1wlwHA5OTkMMZw+pid7777DufOncPixYsFnyUnJwMAwsLCOMvDwsJ0n+lj8eLF8Pf3172io6NtO2kCgPO4YFyJgpLypx5vmR4rI+HUaC07BGEJjaubrjejRSoW4bWOMRjcvLrd9lFZtKwZgIYR5oef+Mo90MjM/0vEMAxjyWTUajU+/vhjfP/993jw4AGUPJN8ZmamJZszSmJiIlq1aoWDBw+iadOmAIAuXbqgWbNmWLlyJU6cOIEOHTrg8ePHiIgorwkwevRoJCYm4sCBA3q3W1JSghKWGT83NxfR0dHIefwYfn56Dhy5sfSP5Zmdd5xJxOyfyoPD5w9vg2dbRQvGTv/hEn66WB6hv29CR8TUDHVbE7UlbqzGi35D/n+HtEmYF/a83sbwdh3oxvrs8G1OsOHGUa3QLja4yruxBn3+J24k50EjFkPs6YnrHzyND/ffwOZD5efBt6+1QYuarIzDKnyNqNBYN3ZjXU4vQb81JwGYdk2N6FoPM/qVZTsN/uQ3XL+fYXCs1o0V6C3DiXc6QaFRYefZh5j1ozB+R58ba9mzTdC3SSQKSlTouvw3XSyaMTdWq5oB+Pq1tgCABXuvYvOZx2a5sfa82QF1owJxM7MET608bpYb64Un6mJyl2j4+/sjJydH//37PyxOPZ83bx7Wr1+PyZMn4/3338fMmTNx7949/Pjjj5g9e7almzPK2bNnkZqaipYtW+qWqdVqHD9+HKtWrcLNm2VR5cnJyRyxk5qaKrD2sJHL5ZBrL3hsvL25J58hzBljzVj2xceWY9kXS1uOVXCrc6YzUhTJypdxLDussaGRQSi6Xi6K75eIEMMOgJfLy29IprBkrExWfgOtrLFSabmQ4FFcqtYJHQDw8/Uy//fj4VEufGw5ViIBvL0h9fflfLeFUoVwbv+NNQux2D5jRSL7jAX0jk1SSXTHpfp/Fp1Ab+55kMZIje+nCl0jbDbWza4R8d7eGNWhFjb+eQ8qlpDgExvijXHd4nTv5w1pjqFfnDRa+0okAhYObAyFpxyAHP071MXOm1k4ccewSFKLJWgbH45ebesAYhG8vYGZQ1vh7e8uCMZqxBIU/WeF9pF74L2hrXS/6Tf6NMXB+wW6ps/ssWzGdq6NurHhAID64TKM6RyLL479yzmP+NQM8sKEbnUBtZEHLBYWu7G+/fZbfPnll3jnnXfg4eGBYcOGYf369Zg9ezZOnTpl6eaM0q1bN1y+fBkXLlzQvVq1aoUXXngBFy5cQGxsLMLDw3Ho0CHdOkqlEseOHUNCQoJN50KYhl8jxlDaNL/WDjUELYPfKsLfSQoKAsLU8yKl8RoYVQGGYTip5YE6scO9sVL6OWEO7/dpiLGda8NQ3nOLGtXw3eh2nOtCfJQ/vn61DcL99IsCX7kHPhvWHL1Y1ZClEjHWj2yFXo3DDc6lf9NIrH2xJSSswPoBzarj4+eaGnSvV6/miW9fa4sGEeXWlSAfOb57vR2aRPnrXUciFmFCt7qY9nR9zvJpT8VhwpN1OPtn0zTKH9+93s4il7HFlp3k5GTEx5eZ0Hx8fJCTkwMA6Nu3L95//31LN2cUX19fNG7cmLPM29sbQUFBuuUTJ07EokWLULduXdStWxeLFi2Cl5cXhg8fbtO5EKYxt2M3P/2cGoKW4axNQAFubywAKFRSH7wCpRpKdbno0154g3gXYBI7hDmIxSJM7xWHOqHeeGfHJd3yxpF+eL9vQ7SJCdRbAqZVrUAcn9oVB64mY//lJGQUKOEr90CXuFAMal4dPnLhbd5L5oE1L7bE9aRcbD+diFsp5b2xnm8TjXph+uNmBjWPQrcGYdh97hGO30pDXokKwT4y9G0SiR4Nw/QWGo2s5omfxnfAyX8zsPPsIzzMKoTMQ4xWNQPxXOtovf27xGIRJvesj+Fta+K70w9w9n4WlCoNogK88EzLKLSL1X8sjGGx2ImKikJSUhJq1KiBOnXq4ODBg2jRogVOnz6t3zVkZ6ZOnYqioiKMGzcOWVlZaNu2LQ4ePEg1dioBc2vERPPEzgMSOwCcty8WQEUF9ZHJaxURpLPskNghrEet4cZZjUiohbaxQUbXkXmI0b9pJPo3jbRoXw0i/DC3fyOL1vFTSDEyoRZGJtQyex2RSISE2sFIqB1s0b7C/RWY2L2eResYwmKxM2jQIBw+fBht27bF22+/jWHDhuGrr77CgwcPMGnSJJtMyhi//fYb571IJMLcuXMxd+5cu++bMA7bjSUSAf6e+i0TYX4KSCUiXWl0KixYhrN2PAf0uLFI7AhaQQSQ2CFsQEou93cV6ut4I4I7YrbYWblyJUaMGIEPP/xQt+yZZ55BVFQUTpw4gTp16qB///52mSThGrAtO34KqUF/q0QsQlSAl67bbmImxewAruXGopgd4fcVSGKHsAGpedyA21BfCwK3CYOYHaA8b948REZG4rnnnsPBgwehzVhv164dJk+eTEKH4Fh2TN2oo1hByjlFpcgporL6fMuOM7mxFDzLTmEpxezwO55r3VheMgnkHuWXVhI7hCWk8i07fmTZsQVmi53k5GR89dVXyMjIQK9evVCzZk3MmTMHd+/etef8CBeBYRjOzdqUC4Yft0MNQYV9lvQ1Uq0svHiWnWIzmxa6M3wRo7XoiEQijnWHxA5hCal55WLHQyxCoBM99LgyZosduVyOF154Ab/++ivu3LmDUaNGYcuWLahbty66d++Obdu2cQr1EVWLvBIVVKzAOlOWHUFGFsXtOG0TUIBidvRhSOzw/+bH9hCEMVJzy91YIb5ybl81wmqsahdRq1YtzJs3D3fv3sWBAwcQFhaG1157DZGRlkWCE+5DdoFlN+roAL5lh+J2BHWKnEnsCLqeU8yOuWKnuFSDIrKEEWbAMAynsSUFJ9uOCvfGEovFEIlEYBgGGmMlxAm3xtwaO1qiA7mFBSn9nHsMxSLAV2FxsqTd4Mfs0M1bKHaCWMUE+bV2yLpDmENWYakuSxUAQig42WZYJXbu37+PefPmISYmBj179sTjx4/x5ZdfIikpydbzI1wESzOJBJYdcmMJYp6cyXwtdGNRgHIGS+xIxCKOOA2gjCzCClJyuZlYYRScbDPMfnQsLi7Gzp07sWHDBhw7dgwREREYOXIkXnnlFcTGxtpzjoQLIKgRY6KMdzUvKXzlHsgrKbtpUoAyVzA6U3AyUFa0zEMs0sVlkWWH+30F8MQpVVEmrIEdnAxQ2rktMVvshIeHo7i4GH379sXPP/+Mp556CmJxhb1ghJtgqWVHJBIhKtAL15NyAZT1x9JoGKeyZjgSjYbhpN87U7yOFk+pRCdOKWaHW0GZL26oPxZhDak8yw6lndsOs8XO7NmzMWLECAQHW1bumagaWJNJFB3gqRM7SpUGafklCDPQ0M7dyS0uBbtKvDMVFNSikJWLnareLqJEpdYdC0BYSDCQ1wSXxA5hDnzLDrmxbIfZYmfy5Mn2nAfh4vAzicxxw/DTzxMzC6us2OGLRWdqFaGFHbdT1d1YWbzsQ6HY4d6kMkjsEGYgsOyQG8tmkB+KsAnW3KypIWg5ztwqQgu7sGBV73puLO1c33t+wUiC0IcwZocsO7aCxA5hE4Q1YkzfrPnp51W51o7QMuZ8lh12+nlxFY/ZMSV2hKnnJHYI07DFjlgEBPmQ2LEVJHYIm8DOxpJ5iAWpyvoQuLGqcPo53y3irAHKWpRqDVTqqit4+HVzgny435e/pxTsWHuK2SHMgd0ENNhHbrCZMmE5JHYIm5DFawIqEpk+SaMEVZSrsNhxATcWv4pysarqih2+eOGLU7FYxFlGYocwBcMwSGE1AaVMLNtiVoCyJcHJK1assHoyhOvCtuyYa5VQSCUI8ZUj7T/TbVUWO4I6RU5u2QHKgpR95M5T5dmR8GNw+G4roMy1pXVfkdghTJFbpIKS9QBBwcm2xawr1fnz583amDlP84T7oVRpkM9Kw7WkIF6NQC+d2EnKLYZSpYHMo+oZHAWWHW/nt+xU5YwsfgxOoI9Q7LCrKOcUlaJUrYFUUvV+24R5sF1YAAUn2xqzxM7Ro0ftPQ/Chckusr6BZXSAJ87ezwIAMAzwOLsItYK9bTo/VyC7yLVidoCq3flcEKCs5/viW3uyCpX0tE4YhO3CAoDQKlqGw17QYwZRYSrigqH08zKsqVPkaISdz0nsaOH3wgL0pZ+XCsYQhBay7NgXsyw7gwcPNnuDu3btsnoyhGvCj1+wJLiWGoKWwb4ReskkkHuYzmZzNNT5vBy22PFTeOh1T+nvfO5r76kRLgrV2LEvZokdf39/e8+DcGGsaRWhhW/Zqaq1drJ5TSWdEep8Xg5b7BiqhUKdzwlLSCU3ll0xS+xs3LjR3vMgXJiKuGCEhQWrqGWHJRid0YUFcCsoA0CRsmqmnms0jKDUgj74biwSO4QxUnhuLOqLZVsoZoeoMBWx7ET4e8KDVTirKrqxikvVnPgX17HsVE03Vk4Rt2krvw+WliDqfE5YQBrLsiMSlRUVJGyHxUUyYmJijKaY//vvvxWaEOF6CFpFWJA2LRGLUD3AE/czykROVbTsCAO8ndOyo6AAZQDCtHN9NXYA4XlAYocwBjtAOdBLRmUKbIzFYmfixImc96WlpTh//jwOHDiAd99911bzIlwIfo0YSwviRQd46cROVmEp8opL4atwzhu+PRBWT3YNy05xFQ1QNicTCxBadqg/FmEIhmE4AcoUr2N7LBY7b7/9tt7ln3/+Oc6cOVPhCRGuR0XcWID+hqANI6uy2HHO/50vdgpJ7AAw37JDnc8JQ+SXqDjnE2Vi2R6b2cl69eqFnTt32mpzhAvBdmOJRGVNEC1BkJFVxeJ2XKFVBEB1drSY6niuRe4hgS+rnQa5sQhDUNq5/bGZ2Pnhhx8QGBhoq80RLgTbsuOnkFrcqVdQa6eKxe24QqsIQI8bq8qKHe6NSV+rCC1sFxe5sQhDCNPOSezYGovdWM2bN+cEKDMMg+TkZKSlpWH16tU2nRzhGmSbkYZrDGGtnaoldlzWslNF3ViCvlhGvq9Ab5muKnhWgRIMw1APQUIAv3pyGMXs2ByLxc7AgQM578ViMUJCQtClSxfExcXZal6Ei8AwDOdmbc2NOjqAF7OTVbUKCworUDup2KHUcwDC78uQGwvgxvOoNAxyi1UWu3kJ90dg2SE3ls2xWOzMmTPHHvMgXJS8EhVUrKIj1lh2Ar1l8JZJUPCfpaCqWXaEAd7OeTPkW3aqaoCyIPXciBtLX2FBEjsEH75lJ4QaxtocSuQnKkR2QcW7dYtEIo4rKzGrEAzDGFnDvRBWoHYNy07Vjdkp/74UUjG8ZIafGYVip8TASKIqQwHK9sdssSMWiyGRSIy+PDwsNhQRLk5Fa+xoiWIFKReXapCWX3VuCuxjKBGL4KdwzvNIKhFxgs/JjWU8XgfQJ3ao8zkhJCWX1/GcApRtjtlX1d27dxv87MSJE/jss8+q1NM4UYatasTU0NMQNLSKmHI5MU+eUqcNYBWJRPCUSpBfUtYAtCoGKDMMw3FjGcvEAsiyQ5gH27JTzUsKuYfEyGjCGswWOwMGDBAsu3HjBmbMmIGff/4ZL7zwAj744AObTo5wfgSZREaCNY2hryFoy5oBVs/LlWALRmdtFaFFwRY7VdCyU6hUo0RV3gDVUF+s8s+55wOlnxP6YPfFIheWfbAqZufx48cYPXo0mjRpApVKhQsXLmDz5s2oUaOGredHODm2suxU1Vo7Gg2DnKJyweismVha2J3Pq6JlR1BQ0MTvXWDZySexQ3ApVKqQ998DBIAqY9F2NBaJnZycHEybNg116tTB1atXcfjwYfz8889o3LixveZHODkVbRWhpUZQ1ayinFvM7aDtrMHJWthBylXRsiOsnmz8KVzQ+byQxA7BhQoKOgaz3VhLly7FkiVLEB4ejm3btul1axFVD2EmkXWWnSh+rZ3MqlFrx1XSzrWwO5+T2DGedg4IY3qoZQTBR5iJRZYde2C22Jk+fTo8PT1Rp04dbN68GZs3b9Y7bteuXTabHOH82Mqy4yXzQLCPDOn/mfkfVBE3lrBVhLNbdsqNwUqVBmoNY3F7EFdGUD3ZxPflLZNAJhFDqS6L8yGxQ/Dh19ihmB37YLbYGTFihNNmiRCVB9+yU5GYk+hAL53YScopQqlaA6nEvUtB8Y+fsxec01dF2UfunKny9sDSatcikQiB3jIk/5daTGKH4JPCc2NRqwj7YPZVatOmTXacBuGqsC0Tcg+xoMquJUQHeOH8g2wAgIYBkrKLBbE87kaWDYoyOhJ+Ab0iZdUSO5ZUT9ZCYocwhsCyQzE7dsG9H5sJu8O+WVf0Rs1PP68KrixbZbM5CkUVr6Is6HhuhtuRPaZQqa5yx4wwThr1xXIIJHaICpFtwxoxgvTzKpCR5Sodz7V4yriXjKoWpCwIULZQ7ABUa4fgQgHKjoHEDmE1SpVG17wTqLhlh19F+fdbaShUqgyMdg+EAcrObdkRxOxUsVo7bLFT1trD9PfFFzv8uB+iasNuFeGr8KhQKABhGBI7hNUIgpMrcKPOLFBi698POMv2XUlG20WHsWDvNbcVPXzLjrPH7HjyYnaqWudzttgJ8JJCbEYmGt/6Q5Ydgg3bskMuLPtBYoewGn7aubUumNTcYgxe/Sf2XkoSfJZXrML6P+5i2Jd/6doUuBPCRqquZdmpavEnnL5YZpYJ4JcToP5YhJbiUjWngjq5sOxH1UmjcDOuPMrBznMPkZhZBJmHCC1qBGBIiyiH1mmxVXDtxO0XcC/DeHzOxcRszN1zFcufbWrVPpwVtmD0kkmcvgEgu84OULVidpQqDfKKywW3uVY4gWWHWkZUKvfSC/D9mUT8k5oPkQhoGOGPoa2jEOHvaXplG5PGj9ehTCy7QWLHxcgqUGLCd+fx++10zvJ9l5Ox9H83MbF7XbzRubZDaiLZosbO1cc5OHEnw6yxP55/hKlP13erpx/2MXR2FxYAQTxBVYrZ4f/ezUk7B/TE7FDLiEqhuFSN93Zdxq7zjzjL/3c1BZ8cvoWX2tXErL4NHVrbi592TjV27Ae5sVyI/BIVhn15SiB0tChVGiw9cBMfH7rlkPnYwo2158Jjs8eqNAz26XF1uTKu1PEcEKaeVyXLjqXVkw2No1o7jkel1uD1r88KhI4WDQNsPnkf7+y4CIZh9I6xB4K+WBSzYzdI7LgQq4/+gxvJeSbHfXrkH9xKMT2uogjiTayo/puUU2x6EHt8rmXjnZniUjWKSzW6965g2dFXVLCqYGkT0PJx5MaqbHaee4jjt9JMjvvpwmMcuZHqgBmVwU87DyGxYzdI7LgIJSo1vjudaPb4r0/et+NsyhBkElmRjcUPeLX1eGfG1YKTAf3tIqoKArFj5vdVzUsGtleZ3FiOZ4sF18PNDrh2aknJ5ffFIjeWvSCx4yJcfZxrkfn7+G3TTzEVhV8vxBo3VrvagZaNjw2yeB/Oiqu1igCqdlFBgdjxMe8pXCIWcb5bSj13LOn5Jbj6ONfs8X/+kw61xjGuLL5lJ4wClO0GiR0XIb/YsrRrS8dbgy06nvdqHGF27EPdUB+0jbFMHDkzwgBv57fsCGJ2qpAbS9AXy4LMR/Z3SzE7jqXAwpIVag3jsJIKgurJFKBsN0jsuAjmZn5YO94acorKL9oikXUduxVSCeb2b2RynFQiwvwBjR2SZeYobFWnyJFU5QrK/Po4loj7IFZ8T3ZhKVRqjZHRhC2xtByHQip2mLs8leXG8pJJqlRTXUdDYsdFaBDuh5hgb7PH94mPtONsymDfrP0UUkjMqCarj/5NI/HRs02hkOr/OfrIPbBuRCu0r+0+LizA9VpFAHoClKuQG4vvdrTkgYJvvcwuKjUwkrA1fgopOtULMXt87/gIsypj2wK2ZYfSzu0LiR0XQSwW4eWEWmaNlXuI8XybaPtOCPwaMRW7UQ9pGYWT07thRq84RAdwi3vN6d8QXeuHVmj7zgjfjeWSlp0qJHYyKmDZEVZRJleWIxnVoZbZY829zlYUpUrD+R1QJpZ9cWqxs3jxYrRu3Rq+vr4IDQ3FwIEDcfPmTc4YhmEwd+5cREZGwtPTE126dMHVq1cracb25cV2NdE7PtzoGLEI+GhoU7s/JTAMw8nGssWNOsBbhjGda2PeAK5b64GJ6squiqv1xQIABS9AuSq1i2DfmHwVHpB5mH/5pCrKlUvX+qEY/USMyXEzesWhSVQ1+08IZYHTbKjGjn1xarFz7NgxjB8/HqdOncKhQ4egUqnQs2dPFBQU6MYsXboUK1aswKpVq3D69GmEh4ejR48eyMuzf50ZRyMRi/Dp880xrkttvZ/7yj2wcVQb9G1ifxdWXokKKlbGgi2Da+uF+XLe3zSjtpArIgzwdn43lkwiBtvCX7Vidsq/L3OD6g2Np/Rzx/Ne7waY268h9HmoZBIxPnq2KcZ01n9ttQeUdu5YnFrsHDhwAC+//DIaNWqEpk2bYuPGjXjw4AHOnj0LoMy6sHLlSsycORODBw9G48aNsXnzZhQWFmLr1q2VPHv74CERY0Cz6no/iwr0RGcLfNMVIduOadPVq3nCm9WWwBEFEisDV3RjiUQijiurqnQ912gYjkCxVOzw43so/dzxiEQiPNsqGvqyymUeYgxuof+6ai8o7dyxOLXY4ZOTkwMACAwsSz++e/cukpOT0bNnT90YuVyOzp0748SJEwa3U1JSgtzcXM7LlbiRrH++/6Tmo9RBWR7Cgni2u1GLRCLUCy+37tzPLHRLCwL7GErEIvgpXCMTw5MVpFxV3Fi5xaWc2iuWpJ0DwoeBTHJjVQo3DTw45Zeo8DCryKFzEaadk9ixJy4jdhiGweTJk9GxY0c0btwYAJCcnAwACAsL44wNCwvTfaaPxYsXw9/fX/eKjrZ/MK8tuZ6k/4QtVTP4N61A72e2xlYdzw0RxxI7DAPcTnU/6w4n5slT6jJp9ezCglUlQNnavliGxvPT2AnHcMPAtROAWa14bEkaubEcisuInTfffBOXLl3Ctm3bBJ/xbxIMwxi9ccyYMQM5OTm6V2Ki+W0YnIGbBiw7gGGrj63hB9dWs/Dib4qqELfjak1AtbDdWFVF7PCrhVtau4XvxsospNTzysDYtdPYZ/YghZqAOhSXsJu/9dZb2LNnD44fP46oqCjd8vDwssyk5ORkRERE6JanpqYKrD1s5HI55HLX/WEZewK5kZyHAQ6Yg70tO/V5Ysfd4nY0GgY5rForrpCJpYUjdtzQvaiPilRPBvS4sciyUylcN3LtNPaZPUjN41l2qM6OXXFqyw7DMHjzzTexa9cuHDlyBDEx3NTBmJgYhIeH49ChQ7plSqUSx44dQ0JCgqOn6xByCks5ncJjeYUGbyQ55unEFq0ijMGO2QGAmyn5Nt1+ZZNbXMoJlHSF4GQtnqzg8RKVxmF9hCoTazuea1FIJZyge0o9dzwMw3Cuj+F+Ck4hU0ddO7WwY3bkHmKXidlzVZxa7IwfPx7ffPMNtm7dCl9fXyQnJyM5ORlFRWWBZCKRCBMnTsSiRYuwe/duXLlyBS+//DK8vLwwfPjwSp69feC7qTrVC+G0aXCUu0eYSWRby06wj5zz9HzLzdxYrph2roVfWLAqBCkLxY7l31cgy5VFqeeOJzm3GLmsnoENI/047vK76QUO/S2zxU6on9xlYvZcFacWO2vWrEFOTg66dOmCiIgI3Wv79u26MVOnTsXEiRMxbtw4tGrVCo8ePcLBgwfh6+trZMuuC9+F1SDClxPM+zinGDkOiAewt2UH4MbtJOc65v9yFMJWEa5p2QGqRtxORS07/HUyC5RgGPe3iDkT/ODkuHDutVPDlGW0OgKVWsMpKhhGwcl2x6nFDsMwel8vv/yyboxIJMLcuXORlJSE4uJiHDt2TJet5Y7wLTtx4X5oEOFndIw9EHbstv3Nuj7PlXXLjTKy7G0ZsydVsfM5X+xYGrMDAIGs77hUzSDPwm7cRMW4zr92RvghLpx77bzuIFdWRoESbK1Laef2x6nFDiGEbdkRicqsH3GC+Bb7iwK2ZULuIRY87dsCd87I4jeVdNUAZaBqWHYqmnpetg73hka1dhwL//rBt+zoG2MvUgWZWGTZsTckdlwIjYbhnIy1grzhKZMILCCG6vDYEvbN2l436vrhPpz37pSRZe9sNnvixXdjVQHLDjv1XOYhFhwDcxCmn5PYcSRsN5ZMIkZMsLfg2umoWjv8VhHUBNT+kNhxIRKzCjnl+bVPJfXCfMGObXO0G8teLpi6bmzZEdQpIsuOU8N2YwV5y6wKJqUqypWHUqXBnbTyeJw6oT6QSsQI8pFz6ts4qk6ZsFUEWXbsDYkdF4L/1KF9KvGWe6BmoJdu+a3kPGjsmA6sVGlQwBJd9rLs+CmkiPQvvwjcTMlzm6BOoWXHdcSOogoGKGew6uJY48IChHE+/Dggwn7cScvnNC5mu6/Y1p30fCXS8uxfA0lQY4csO3aHxI4LIcwmKA+uY5+wBUq1Xfu8CIKTrUjDNRd2vZ3swlKHXIgcAd+y40puLEHquZu7sYqUahSXlvecs1bsCFpGkBvLYQgSOyLKryv8BA9HWJCpL5bjIbHjQvBP2AasE1aQVWBHcyw/7dyeLhi+T90RwdeOwJ6NVO0NX+y4e+fzDF61Y6vFDj9mhyw7DsPYgyI/SNkRrqxU6ovlcEjsuBDsJw4vmQTRAeWuK7bw4Y+1NY4MruW3jXCXuB22YPSWSSDzcJ1TsarV2RHW2LFS7PAELVVRdhz8EABDbix9Y+0B27IjlYhcyrLrqrjOFbaKU6RU425GeUfzemG+EIvLgyTrhzuu1o4jauxo4aefu0tGFjfA23WsOkDVq6Bc0b5YWoSWHfdwyboC7OthoLeMk/1UJ9QHEta11DGWHVb1ZF8FVU92ACR2XIRbKXmcIlR8S06NQC/OTYhvtrUljnRj1Qn1Aes65DY9stjWMXvGPNkDgWXHzd1YFe14rsVX7gGppPzHTJ3PHUNWgZLTYTwu3JcjLuQeEtQOKe8xeCslHyq1BvZCo2GQxqqeTGnnjoHEjovAd9/w3TsSsYgTzHsvo8BuNyFHurEUUglqBZVfiG6n2DfTzBEUl3IDXl0pEwuoeqnntqieDJRVe2d/12TZcQyGsli5y8ot40qVBvcyCu02n4wCJad5LmViOQYSOy6CvlLnfOJYAkjDALft1F7B0TVi2K6sQqUaj7Ltl2nmCFw5OBkQWnbcP0C54n2xytdliR2K2XEIgsSOcD3XTgcGKfPTzqnGjmMgseMi6GtixyeO59qylytLYNa3c3BdvUoq6W4vhK0iXMyNVcVidviixNoAZYBbRblAqXb7Y+cMCK6dEcJrJz8swJ5hAIK0c7LsOAQSOy4AwzCcJ41wP4VeawA//dxeWQWO6HjORpCR5eJBysImoK5t2XF7N1ah7cQO3yrEt/IRtucG63ohEgF1Q427sQD7ZmQJ0s6pxo5DILHjAqTllXAEhr4nE8Bxplj2zVokAvw87WuZ4PfIcnnLjgsXFAT0xOy4uRuLHbMjFgHVKvB7D+R915R+bl/UGga3WNeLmP/6CfKJ9FfAV+Ghe29XNxa/CSi5sRwCiR0X4LqgRoTQ5wyUZYmE+bH7vNinvQL7adTfU8pJ27QHNYO8IZOU/1RdPf3clVtFAGVB42zc3rLDEjsBXjJOyQdLEXQ+p8KCduVBZiHn92noQVEkEnFieR5mFSGv2D7ZcuTGqhxI7LgAN/nByXridco/Kz9hMwuUnBRHW8EOUHbEjVoqESOWlRp6Jy0fpXZMDbU3fDeWv4tZduQeYk45gKpk2bE27VwLv9YOubHsC//aWT9M/4MiIMzSstdDlbAvFll2HAGJHRfAnAA73Wd8V5aNA+0YhkF2UbnYsVfHcz7sC1GpmsG99AIjo50bR8c82RqRSMRxZbmzZadUrUEO6/dekXgdgKooO5rrllw7eZ/x17UV7Jo/ErHI6lIGhGWQ2HEB2G4sqUSE2GAfg2MFGVk29j3nFqs4NSIcdaN2px5ZjqxTZC/YcQ/uLHb431VFb0yCZqDkxrIr5qSdaxEmeNgnbofdzDjER14htyhhPiR2nJxStQZ3UsurBtcO8THaR8neGVnCTCIHWXb4bSNcOEjZ0XWK7AE7bsedu57bqi+WliCeG4tfw4ewLfx+glEBngbHCh6o7HCNYRiGI3YoE8txkNhxcu6mF0DJik8xFq8DlIkhD3afFxubYivLBcPvkeUulh2JWAQ/VhaIq8B2YxW6sWXH1mKHvz6/ZhVhOwpKVLifWV4JuX64r1Erio/cA9GB5WLoRpLtEzyyC0s513MKTnYcJHacnOtJpisns5F5iFE7pNzN9U+qbYN5BdV/7Zx2rqV6NU94s1wnt1y4RxbbslPNU+qSTQC92G4ssuyYDf98ITeW/eD3EzSUxcqGPSavRGXzau0pvODkEApOdhgkdpwcQU8sE5YdgBu3o1RrbBrMK3BjOSi4TiwWoS7LunMvo8Blq89mcTqeu168DsB1Y5WoNC7fr8wQthY7HhIx5zvPoP5YdoN/7TRlFdc3xtauLH6NnTByYzkMEjtODj/mxliAnRa+IOLX6akIldnqgB23wzBlVitXQ61hONk9rpaJpYVfmK1Y5ZrC0xTCJqAVvzmxBRPfLUzYDv610zyxY9+YR2GNHbLsOAoSO07ODZYbq5qX1KwnAb4gupFku6wCvmXHkTdrfo8se5Z0txe5RaUc07orBicDVaeKMl/sBHhXXNwHccQOtwM2YTsEIQDmuLEE6ee2zchK4beKoJgdh0Fix4nJKSrF45zyk6N+mK9Z8R38E9aWplj+k6gj3TCCjCwXDFJ2h7RzoOp0PudnS9nCssN+QGAY4QMEUXEYhuEkMUT4K8wq3lkryBtyVrarrd1YaXzLDrmxHAaJHSeGf6I1MBGcrCXcT8HJ8LGlBaQyWx3Uc4MeWYJsNhctKFZVOp/zO57bxLLjQ7V27E1KbgknEcAcFxZQlh3Jzvz8N922sYH86slh1BfLYZDYcWL4Ra3MPWFFIhEna+tRdhEnTqQi8GvEOFLshPjIOZYQV7TsVFadIlsjcGO5qdhhi3sfuQfkHsImkpZChQXtz3X+tdPMB0WAe51VaxibxgayA5RFoooXqSTMh8SOE8O3yJiTiaWlgZ36vGQXlV+Y5R5ivR2E7YVIxH3qSsoptpmIcxSu3ipCC/97d9eYHbYbq6KZWFr43zmJHdtjTSaWFnsWF2Snngd5y+EhoVuwo6Aj7cSwA4tFImFhPWPUt1OQMjsbqzJu1PyL1m0Xs+4IA7xd07JTFTqfMwzDKfpnK7FDVZTtD/96Z05wshZ+uICt2kYwDMOx7FDauWMhseOkaDQM54miZqAXvOXmV9oVZBXY6Okku5JrxPAzslytkrI7tIoAuEUFAfe07OQWq6BiZUrZyuUQyAtypirKtucGv59giLfZ6wqaKdvo2plbrEKJiqonVxYkdpyUR9lFKGDdQCxxYQHCzCVbmGKVKg1nTpVh2XH1HlmVGeBtS6pCzI4w7dxGlh1vsuzYE6VKgztp3H6CUgvcRUE+cgT7lAsRW4mdtDx+2jkFJzsSEjtOijU1Ith4yz1QM8hL9/5mcl6Fq9wKXDA2yEyxlLou3iNLGODtmm4sQcyOW4odbpqwrSw7fNFEMTu25d/0fJSqy6915maxsmnAsoyn5ZUgPb/ila5TcintvDIhseOkCConR1hm2QG4VpB8G/R5EdbYcbxVwt9Tigj/8ieim8m2b9ZnTwS9xVzUsiOI2XFDN1ZGvm1bRWjhiyYSO7aF3/zYkuBkQ+vYwjLOTzsPpbRzh0Jix0kR9sSy/OmEn25ZUXOssxTEYwdqZxWWIs0GT12Ogi0YvWUSyDxc8xSsChWUBb93G4kdhVTCiXkisWNbKpLFWr6O7dtG8PtiUcyOY3HNK20VgF0nwlMqQY1ALyOj9cNPP69oRlZltopgw7943Up2nR5Z3ABv17TqAHoClN3QjSWsnmy774t97pDYsS387Clr3FiCIGUbZLMK3FgkdhwKiR0npLhUzelUXi/cFxKx6TYRfPiioOKWncp3YwHCFHxXitthWwsqI+bJVlSF1HN+9WRbubEAbvp5ZoHSpVyxzg7bjRXgJbVKVNQJ9eFcc21i2SE3VqVCYscJuZ2SD3YscZwF9XXY1AzyhkJa/hVXtF6Es7ixXDUjq7hUjeLS8tRTV83EAvR0PXdHsVPIt+zY7kmcLZyUam6WI2E92YVKJLOabdYPN6+fIB+FVIKY4PJ09VspeRVu2MrveB7iQ5YdR0JixwkRljq3TuxIxCKOMLhbwT4vzlIjpk6oD9jXL1ex7LhLcDJQNWJ27NHxXIugZUQ+ubJsAd8CY2kWK3fd8mtniUqDexkFRkabht0ENNBb5rLxeq4KHW0nRJhNYP0Jy3ZlaZgyq5G18IufVZZlx1MmQU1WDNPtlIqn1TsCdvVpwHXTzgGh2HHHrudssSOTiOFjQVFPUwR68WvtuE6QvTPDj62xJou1fF1+FfqKPVSlsCxOFK/jeEjsOCE3U6xrAKoPvlCqiCvLmfo6seN2CpTqCqfVOwJhE1AXtuxUhQDlfG6rCGvcIYYIpM7ndoFv5bUmi1W3rqAwq/XXzvwSFeeBIITEjsMhseNkMAyD66wniDA/eYVSXvkusIoE2rFv1iIR4OdZeZYJvgB0hQ7oQrHoupYduYeY40p0x5gdttvRlsHJANXasRfsa2dZP0Efq7dly5Y7qbnc4OQwCk52OCR2nIy0/BLOha8iLix961fMslM+L39PqVUZYrbCFXtkuUurCKCsAz3bleVulp3iUjXnSdzWYoc6n9sejYbhPPTUCvKGl8x612P1ap7wZbkuK3Lt5AcnkxvL8ZDYcTL4xQQr4sICyi7S7BOrIpVA2QHKlX2jdsWMLKEby3UtOwA3bsfdApT5NXZsbtkhN5bNScwq5AhU/jXCUkQiESfmMTGzCPklKqu2lZLL74tFYsfRkNhxMgTByRUIsCvfRrl1Jz1fyckKMBeGYZBdVC52KvtGXSvYG1JJuWXpZgUCrx2FM8U82QJ23I67iR171tgp2x73ZkfNQCvOdbtcO23TNoJ/zSU3luMhseNkCNLOK+jGKtsGP27HcnNsbrGKU2eism/UUokYtUPK/fF3UvNRqtYYWaPycSc3FgC3dmPxa+zYXuxwt8fPdCQsh39ds8210zZhAAI3FjUBdTgkdpwM9pODh1jEuaFbiy2a2jmjC4adkaVUa3C/gnUw7I2gTpELV1AGeJYddxM7vFRwW4sdP4UHPFgxb2TZqTi2DgHQtw1r08+Fbiyy7DgaEjtOhEqt4dTBqR3iY5PCU/ynE7651xyc0QXDb4dx08l7ZLEtOx5iESf40RVht4woLtW4RK0jc+F3PLdlXyygLB6EnWVJMTsVh51pam0/QT6CRAgr3Vj8JqCUeu54SOw4EXfTC6BkuWJs4XMGgNqh3rw+L5abYp2lVQQbV+uRxbbsVPOS2rRuS2XALyxYrHIf6w7/925ryw7AFVDkxqoYhUoVp8Jx/XBfiG2QLeqnkCIqwFP3/npyrlV9zNh9sfw9pYLecoT9IbHjRPBr4PAtF9Yi95Cgdkh5n5fbqflQWRjf4owF8VwtIyvLTTqeaxF0PnejIGW+pcUeYodtHc0rUaHEjcSio7mdkg+2BrGFC0vftvKKVXicU2xktH7YMTuUiVU5kNhxIvgWlwY2CLDTwnZlKa3o8yJsdVD5N+uoAE+OdcGZCwuqNQxyitip+5VvGasogv5YbhS3w3dj2UPs8Kso888xwnyEwcm2FDvc67CllZSLlGrkFZenrFNwcuVAYseJsEfauRa+lcjSuB2+ZccZbtZisYhTIfVeRsUandqT3KJSzpOnO1h2FG7c+Zxt2RGJ7PN98eOAqD+W9QjTzm34oMivpGzhtZPtwgIoOLmyILHjRLDdWH4KD4TbsBYDvyGepYF2/ABlZ7lZs+N2NAzwT6pzBik7Y8xTRRF2Pnfu1H9LYKeeV7NTtXBh+jlZdqzFHplYhrZlacsdSjt3DkjsOAm5xaWcZpZxEX42DWCtaL0Iwc3aSdKm+RYrZ3VlOWM2W0URdj63rrqsM8K27NjDhaVvu2TZsQ6GYTjXs3A/hU0fxmoFeXOyYi11Y/EzsciyUzmQ2HES+E8mDWz4ZAIAEf4K+CrKU50td2M5581akH7upGLHGQO8K4q7dj5XqTWc33uQt32exPlih9LPrSM1r4TzMGFL9z8AeEjEHHf5nbQCi4LJqVWEc+DahT7syP2MAuy/koyM/BL4yKXoVC8YzaKrGbW2FJeqceBKss7MWS/MB70aRwhuCnwuJmZj7W93OMvq2zA4GSir6xEX7ovT97IAAI+yi7D2t3/wTKtoBPsYP/kSMwtxO7VcRMg8xJDboP6PLeBnZO2/nIyWNQLwZFwoPCSG56jRMPjzTjpO381EsUqDCH8F+jSJMPnU9Si7CPsuJSEtvwSeUgk61AlG61oBRn8XJSo1jt5I5Swz9ZtwBfgVqy89zEHneiFGj4VSpcGv11Nw5VEO1AyD2GBv9I6PgK/CuKXwRnIuDl9PRXahEtW8ZOjeIMxktmJecSl+uZSEuxkFkIhEaFzdH90bhBmtXcUwDH69zv2uvOT2+a78Pbn/8++30zG4RZRgOZ/bKXk4eC0F2YVK+HtK8WRcGBpGGr9e5JeosO9yEu6k5UMiEqFhpB96NAyD3MPw/8YwDE7fy8Kf/6SjqFSNEB85ejeJQPVqngbXAco6fP9yOQlJOcVQeIjROiYQHWoHG00FV6k1OHIjFRcfZkOlZlAjyAt94yPhb8Ld+09qPr44xr922lbsAGXXmSuPyiw6ag2DpQdu4OWEGESbqOVzL70A+y4ncZa5gwvbFREx1hQNcDNyc3Ph7++PnJwcFItkeG/XFfx6PUUwrkmUPxYNikfj6v6c5QzD4Ks/7mLV0X8EFhA/hQfGd62D1zvFCm4C15NyMX3XZVxMzBbsq2XNAKx+oYXNeqgcuZGCCdsuCBrZSSUiPNMyGrP7NhTcgNPzSzBz92UcvJYC/q+kUaQfFg2KR9PoajaZnzUoVRos2X8dX/15T/BZuJ8C7/VpgP5NIwWfHbuVhrl7ruJuOjcjTSoRYVDz6pjTrxG8eQX/sgqUmPXjFey/kgR+7by4cF8sHBSPljUDBPv69q/7WHHwlqBCrsJDjLFdamPCk3VtUg/EkeQUleL9H6/g54uPwb941AvzwYKB8WgTEyhY7/vTiVj6v5tIz+ea9b1lErzSMQYTu9cTxMbcSy/A9F2XcOrfTMH22sUGYsmQJqgZ5M1ZrtYw+PjQLWz48y6nMSRQVszt3afqY2iraMH2/vo3A7N+vILbvLgvEYD+zSIxf0Bjk0LEXHade4gFe68hk3e98JRKMDKhFt7pWU8g1hMzCzF91yX8+U+GYHttagXiwyHxiOVVXNdoGHxy+Da++uOu4NwP9pFhco/6GN62hmB7Z+9nYubuK4L4FLEI6BUfgYUDGwuskwUlKszdcxW7zz+CineSxAR7Y/6ARniibohgXz9deITF+24gmWcBUUjFeKldTUx9Og5S3rF4lF2EGbsu4/itNMH2agV54csRrVC3go1AtVxIzMaYLWeQwou9EYmApxqGY9HgeIGVLqeoFNN3XsL+K8mC7VXzlGLegEYY0Ky6TeZX1WHfv/38DIt+EjsoP1h3Hqbi5W+v4EFmocGxXjIJto5uh2asm/yifdex7vi/RvcxqkMtzO7bUCd4rjzKwfPrThntohsV4IldbyQgtIKC5+eLjzHhu/MCwcKmTUwgtrzSRlfsKrNAiWfWnMC/6YZT1BVSMb59rS1a1hTe2OyNSq3B2G/O6RWlbBYMbIwX29XUvT9wJRnjt57j9Pni06JGNXz7Wjud+MspLMWzX5zALSPNRmUeYmx5pQ3axQbpln16+DZWHLpldH7PtozC0meauEyBwdziUjz3xSlcTzIctyCTiLHh5dboWDdYt2ztsTv4cP8No9se2CwSK4Y204m/u+kFeGbNCaOtFIJ9ZPhhbAJqBZcJHo2GwaTvL+CnC4+N7mtGrziM6Vxb9/74rTS8uvk0StWGfxcNI/ywfUw7k1YoU2z44y7m771mdEyf+Ah8Nqy57lgkZhZi8JoTRpv4BnhJsWNsAuqElgkehmHw7g+X8MPZh0b3NaVHPbzVra7u/ck7GRi58W8oVYYDzuuF+WDH2ASd+CtSqjF8/Smcf5BtcB2JWIQ1L7RAz0bhumVfn7qP93+8YnR+PRqGYe2LLXVC+HF2EQavPiEQR2z8FB74fmz7CvfHOnMvEy9+9ReKSw0fi9gQb+wcm6CriJ1fosJzX5zE1cfGY3uWDInHc62FQpOwDHPFjnP4ImzA6tWrERMTA4VCgZYtW+L333+3eBuL9103KnQAoFCpxoRt53U3yxP/pJsUOgCw8c97OH47HUDZBXnCtvNGhQ4APMwqwiwTFwJTpOeXYOoPl4wKHQD4+24m1rLMwR/svWZU6ABlLQLe2nq+UhpwfvvXA5NCBwDm7Lmq65mVXajElO8vGBU6AHDuQTY+O3Jb937RvutGhQ5QZmV6a9t5nS//QmK2SaEDADvOPsS+y8KnP2dl2YGbRoUOUNanbMJ353VFBq89zjUpdADgxwuP8dPFR7r3U76/YLJnVHq+Eu/suKh7v/v8I5NCBwA+PHBD938UKlV4+7vzRoUOAFxLysXy/900uW1j3E7Jw4JfjAsdAPjlchJ2nE3UvX/3h4tGhQ5QFgQ/+fsLugq/ey8lmRQ6APDRoVu49DAbQJkr/q1t540KHQC4lZKPD/df173/9Mhto0IHKLO4Tf7+InL+s2bdTS/A3D1XTc7v0LUUbP3rvu799F2XjQodoKxx8cTvLlhV7ViL9pw2JnQA4N+0AnzA+k4/O3zbpNABgPd/vCqI5yHsh1vE7Gzfvh0TJ07E6tWr0aFDB3zxxRfo1asXrl27hho1zFfOh66nADLT/VQeZBZi2f9uoElUNY5AMMXSAzdQUKLC1cc5JoUEe06JmYUmfcOG2H460ezA0Q1/3EVssDcKlCrsYd10jPE4pxiHrqWgd3yEVfOzBo2GwaYT98waq9Yw+GDvNQxuEYXD11NQYGaV380n7qFemC+UKg12njN9wwCAtLwSLN53A21iArFZj2vNEJtO3EWfJo47ftaSW1xq1s0TKLMMLvzlGhLqBOPbU/dNr/AfK3+9DbmHBPfSC3DOxM1Ty5n7WVh77A6iAzyx8rBpgQkADAMs+OU6XmhbA3/+ky7IljPEjrMP8c5T9a227nx96r7ADWqITw7fho/cA4+yi/S68fRx6WEOPv/tH8QG++BjM8S2loW/XMfIhFr4698MgZvREDvOPESLGgGQSsTYbOb5mF+iwvy919CtQSh+OPvQ5IOHllVH/0GgtwwpuSV6XVf6uJGch7/uZnKsrZZw8FoyksyslvzT+UdoGlWtzMJ70rzfu1KtwXd/J+Lt7nVNDyYqjFu4sdq2bYsWLVpgzZo1umUNGjTAwIEDsXjxYpPra81g0RO/h1he8eZxtmZ234Z4pWOMVesOWPUHLj7MsfGMuPRvGolPhzW36z7Y3ErJQ8+Pjztsf47g7KzuCDIRKF7Z/HIpCeO3nqvsaVQ6a15ogV5Wivs2C38V1F0h7MfLCbUwt38jq9Z9c+s57L2UZHpgBYiv7o+f3+po1324O1XGjaVUKnH27Fn07NmTs7xnz544ceKE3nVKSkqQm5vLeTkz/LRlS8iswLrmwq/BY2/cMUXXXMtCZeKI35IrUJHvytHnSlWnIsfbEd9VbrHzn/fugsuLnfT0dKjVaoSFhXGWh4WFITlZfyzE4sWL4e/vr3tFRwszM5wJvwpkgPhVMJjSrH3YKEPF7P054H9yNH6ezu9R9lM4/xwdQUW+K3f87TozFTnejviuqjn42lmVcXmxo4WfzcIwjMEMlxkzZiAnJ0f3SkxM1DvOGM+0jMK8/o043cRNUTPIC/P6N8JzraMs2leX+sJ0TXN5Mi7U7LEKqRiz+jTApB71YEluUNf65u/DFtQP9zVZ64NN61oBmNe/EZ604DjKPMR4r3cc3ulZD5ZkhvdrEoF5/RuhoQWFzRpF+iHEyV1YANCxTjBkRmoX8enVOBzz+jdCPK9UgzFCfeWY268hRiXUsmhur3Sshbn9GiLYx/xijU2q+2Ne/0bo1Tjc9OD/kHmIkVA72PRAA1hyPgZ5yzC3X0OMfsIyF/bI9jUxt19Di9rNNIzwxbz+jdDXgtgxsQh4p2c9vNc7DjKJ+SfJk3EhmNe/kd5SDYao5inFnH4NMbZzrNnrlO3L+muTJeuKAEzvFYeFgxrD24IaWuzMNMK+uPyjWnBwMCQSicCKk5qaKrD2aJHL5ZDLhTeXjnWDcOJBkZ41uIT6yrFoUDxkHmJEVvPE6C1nzJrr9Kfj0Cs+Aiq1Br/fSsdjM4LfOtYJRp1Q6+tFDGtTA2uP3TGZaQIAI9vXwmtPlF1Mrj7KwcFrprOdgrxlFl0gbYFELMIL7Wpg6QHzMmMWDIxH/XBf9IoPR8clR01mmgDA8DY18HqnstTkG8l5Zvnu/T2lWPJME3jJPFAvzBfDvjxl1vxGJtRyidTzIB85+jaNwK5zpoPXfeQeWPJME/gppGhc3Q9D1pw0ax8TutXFi+1qgmEYnPw3w6w+RA0i/PB+n7KyDhKxCO//ZDrDBwDmDmiEFjUCMLB5dRy/lWZW8Hr/ppEVah8xon0t7DAzyHt81zp4uUMMGIbB33czzYq9qxvqg7n9G0EkEsFTJsG0nZfN2tecfo3QNjYIz7SMwvFbacgtNt36o2+TSLz5ZFlw7aOsImw2IzBX5iHGkiFNEeIrR9vYQDy90rys2bFdamNUhzLRd+ZeFs7czzK5Tq0gL3SuZ/2DYr+mkVi077pZbsunGoVj7H+lDJKyi7Hq6D8m11FIxXiutXN7FdwJl7fsyGQytGzZEocOHeIsP3ToEBISEiza1qzeDU1WE5ZKRPhoaFNdFdbuDUIxuIXp4lADmkXi6f+eID0kYnw0tJnJp+QgbxkWDGxs5uz1E1nNE7P7NjQ5rkGEH958so7u/Zz+jRBmomGdRCzC8meb6mrzOJJXOsSgdS3TT4aTe9TTVVQN9VVgvhnBinVDfTCpRz3d+/f7NjRpSRKLgKX/CR0AaF87CCPb1zS6DgB0bxCGIS0ss/RVJjN6NUB0oPFjIRIBHw6J17kBWtYMNMs60bleCJ7/7+IvEpX9tkw9JXvLJFjGqlP0fJsa6GTGDe71TrFoUaPs9+PvKcWHQ5rAlN6sEeiF6b3iTG7bGPFR/hjftbbJcQm1g3T1oUQiEZY80wS+cuPPpp5SCZY/21R3LIa0iEI3M6wTLyfUQtv/Mpa85R5Y+kxTk9bM6tU8MatPA937yT3q6+r7GGPBgMYI+a9dQly4HyZ1r2dijbKCiS+zLH0fDok3WdxR7iHGR0ObVqhgp+K/42mqCWy4nwJz+pdfY8d3rYMWNaoZXUckApYMaWLyfkPYDpcXOwAwefJkrF+/Hhs2bMD169cxadIkPHjwAGPHjrVoO1GBXvhhbHuDVYGrV/PEplFtOFVARSIRlj3TFGM6xeoVL1KJCK91jMFHrIsQUHYz3PJqG4M3jvjq/vh+bHtdsbSK8FL7Wlj2TBODF4juDcKwbXRbTjpt9Wqe+GFsgsGTNsJfgQ0vt0bXCpiJK4JCKsGmUW0woFmk3puUj9wDs/s2xFssAQeU3Qw/fq6pwZLtXeuH4LvX23GOVZifAt+PbY82tfQXTwzzk+PLEa3wFM8kPadfI7zdra7e1hoeYhFeaFsDq19oYZeO2vYixFeOHWMS0N5AOm+IrxxrX2yJvk24lavf690A7/SsJ2geCpSJ5udaReOLl1pyqgY3ru6P715vb/AmWjfUB9vHtOdUNJdKxFj3Uks81ypa7w3bUyrBu0/VxwyeaOnXNBJrXmhh8OaTUDsIO8a2t8nN6Z2e9TG9Vxy89Ag5sahMpHw1sjWnrUVcuB+2j2kvaI+iJTbEG9teb8e5dnlIxFj9YgsMb1tD729MIRVjYve6goehpxuHY91LrQz2cGoTE4gdY9tzip36e0mx/fV2Bl3ugd4yfPJ8MwzlWTImdKuD9/s2hI8eIScSlT0kbnqlNeeBqk6oL3aMbY8GEfozb2oFeWHraNsUO+3WIAxfjWyFCH/9LsGWNQOwY2x7RPiXX8c9ZRJ8/WpbDGkRpfe4V6/miS9ebEkVlB2MW6SeA2VFBZcuXYqkpCQ0btwYH3/8MTp16mTWuvzUNYZhcD4xG79cSkJmgRLecgk61wvFk3GhRm9MGfkl2HXuEac31pCWUUYvkGoNg6M3UnHsVhryiksR6C1HnybhaFHDeL8layguVWPvpSScuZeJEpUGkdUUGNQ8yuQT2cXEbPx88TEyCpTwkknwRN0QdG9gvPeUI0nMLMTOcw/xIKMQHhIRmkZXw4Bm1fVeQLUUl6qx73ISTt/LRHFpWW+sQc2rmywxf/lhDn6+9BhpeSXwlEnQsU4wejQME5SzZ5NdqMTu849w9XEuNAyD2iE+eKZllM1agVQWVx/nYM+Fx0jNK4FCKkFC7SA81SjcaO+pnKJS/Hj+Eac31pCWUZybBR+GYXDiTgYOXk1GTlEp/D2l6NkoHAm1g4yeI4+zi7Dz7ENOb6yBzasbtQooVRr872oyTtzJQHGpGqF+cgxoWt1k7ylryCsuxY8XHuNSYjbUDINaQWXHwpgVkWEYnPo3E/+7mqzrjdWtQRg61jHeeyo5pxg7zz3EnbR8iEUiNIr0w+DmUUZ7T5WqNTh4NQV/3klHkVKNEF85+jeNFLTL4XMrJQ+7zz9Cck4xFFIx2sQEolfjCKMW4PwSFX668AgXE8t7Yw1pEWW0vpi2d9f+K0nIKlDCVyHFkw1C0bluiM1bsKjUZT3dfr+djkKlGsE+MvRtEmmyXU5KbjH2XHiMR9lFkEvFaF0zEF1N3EcIy6B2ERZg7sEiCIIgCMJ5qDJ1dgiCIAiCIIxBYocgCIIgCLeGxA5BEARBEG4NiR2CIAiCINwaEjsEQRAEQbg1JHYIgiAIgnBrSOwQBEEQBOHWkNghCIIgCMKtcflGoLZAW1cxNze3kmdCEARBEIS5aO/bpuojk9gBkJdX1t4hOpo60BIEQRCEq5GXlwd/f8OtTKhdBACNRoPHjx/D19dX0GsnNzcX0dHRSExMNLuVhKPWcdd9Ofv8HLkvZ5+fI/fl7PNz1305+/wcuS9nn58j9+Us82MYBnl5eYiMjIRYbDgyhyw7AMRiMaKiooyO8fPzs7hvlqPWcdd9Ofv8HLkvZ5+fI/fl7PNz1305+/wcuS9nn58j9+UM8zNm0dFCAcoEQRAEQbg1JHYIgiAIgnBrSOyYQC6XY86cOZDL5U63jrvuy9nn58h9Ofv8HLkvZ5+fu+7L2efnyH05+/wcuS9nnx8fClAmCIIgCMKtIcsOQRAEQRBuDYkdgiAIgiDcGhI7BEEQBEG4NSR2CIIgCIJwa0jsEARBEATh1pDY4bF06VL8+++/Ntve48ePbbYtAMjIyLDp9oyh7RlmCZ999pkdZmKY27dvW7Xe77//bvE6O3bssHidmzdvWrwOYN38XI3bt29bfXxMUVhYqHd5amqqXfZnKexrDHuuly5dsts+Hz16hNOnT+PRo0d224cj2bBhg8P2VVpaim3btmHZsmXYs2ePw/brjFTGb9cWkNjhERwcjLfeegsJCQlYsmSJ2cInNzcXa9aswerVq5GXl4fr16/j+eefx7Bhw4yud+LECd3f7H0dPHhQ7/gBAwbgs88+g0ajMWteWkaNGoVXXnlF78sQAwYMsGgfALB7926L1wGA1atX6/7etWuX7u+lS5caXW/MmDFW7W/OnDkWr7NmzRqL15kyZQqmTJmi68xrLtbMb+TIkUhOTrZ4PQBIS0vDt99+i2XLluHbb79FWlqa0fGzZ8/W/c3+7iZPnmxwnf79+yMnJwcAsHDhQowfPx7vv/8+Zs6caXRf7du3R0JCAtq3b6/7u3Xr1oiNjTW4Tt++fTn71fL888/rHX/8+HGDL1NYcyxee+01vXOdOHGi0X316NEDFy9eNDknNg8fPkTnzp0xbNgwfPzxxxg2bBi6dOmChw8fGl2PfR6yr1Nbtmyx6Tp8srKysGHDBvTu3dvouJSUFHTt2hUnT540e9t9+vQxeyyboUOH4uTJk/D398eOHTtMfk8A8ODBA4MvQzx+/BiJiYkAgG+++QarV6/G6tWrcefOHaP7suY3aM38AOt+u127dsWTTz6Jrl276v7WviylZ8+eFq8DUG8sAVoBkJOTg59++gkTJ05Eeno6BgwYgGnTphlc79lnn0WXLl2QnZ2NLl26oEGDBpg5cybi4+ON7m/WrFk4cuQIgLIfkfbvDz/8UO+XeuzYMaxZswZdunTBtGnTEBMTo/usYcOGBvczffp0zvvTp09j6dKlNu/0/vDhQ87JxmbcuHEG1/vhhx90n69atQqDBw8GABw4cABTp041uJ5arUZRURH0lYvy8vIyuF5+fj6uXbum9zNDxzE9PR379u3T+5mhC/PevXuxd+9e9OnTB88//zzn+zJ2MbdmfmPGjMHw4cPRs2dPTJkyBVKp1OD22fz5558YPXo0hg4dioiICNy6dQsffvghvvjiCyQkJOhd548//tD9zf7uLly4YHA/2dnZ8Pf3h0ajwYYNG3Dz5k14eHigU6dORufHvpnl5+dj7dq12L59O8aOHWtwHfbvgW2hNFRWbP/+/bq/RSIRGIbBL7/8glu3bqG4uNjo/Kw5Fux5GPpbH+vWrcO0adMQGBiIRYsWITAw0Oh4AHjjjTewYMECPPHEE5w5v/HGG/j5558Nrsc+D9nXqU2bNmHEiBE2WwcoEzi7du3CL7/8gnPnzmHhwoX46quvjP5fM2bMwKhRozBp0iSsWLGCc24ZekgqKioyuk1j89M+yL3++uvo0qWLyXXY9wttg+krV67g6tWrUKvVetd588038cknnwAAPvnkE7z11lsoLS3FtGnT8MMPPxjclzW/QWvmB1j32z1w4IDub41Gg507d+LTTz9Fq1atDK5jzv4tgcSOAfz9/dG3b1+oVCps2rQJe/bsMSp2SktLMWPGDABA48aNsWXLFqMdWPVhzpcokUjw0ksv4ezZs1i2bJnuBBeJREbNuvXr1wcAHDp0CB999BFCQkLwzTffoEmTJgbXOXPmDNq0aSOYo0gkwt9//21wfj4+Plb/IC3l0qVL6NOnj25/2huVSCTSXWj1kZiYiOXLlwvmaew45uXl4cyZM3rXMSZcGjVqhKCgIPz9999IT083ax1r5peQkIAjR45g0qRJiI2NRUREhMnvCwA++OADHDhwADVq1NAte+211zB69GjORaqilJaWQq1W4+TJk2jevDk8PMouP+ZYKdPS0rBy5UocOXIEr732Gv7880/IZDKD4zUaDYqKiqDRaAR/62Px4sUAysTztm3bsHr1avTo0cOguK0oBQUFuH79OjQaDQoLCzl/GyMmJgbff/89pkyZggYNGqBmzZomv+P8/HyO0AGAjh074v3337fZ/1MRnn76aXh5eWHo0KH45ptvMGTIELzwwgtmrXv06FHcvXsXY8aMMWrp02LNNQ0os7iwH+LY7w09xG3btk339x9//IFly5ahXr16WL9+vcH9ZGZm6h5AO3bsqBOI1rjQTWHN/ADrfrtyuRylpaXYtGkT1q9fj549e+KXX35BSEiIwXX0bY9hGIu9GlpI7PBIS0vDzp07sWvXLiiVSgwaNAhbt2412RVda9FgGAZKpRJr167VfWbMoqG1FjAMg4yMDM7f+li/fj2++uorTJ8+3SI3044dO7Bq1So0a9YM69at49zYDNGyZUscPXrU7H0AQHh4uNEnOEP8888/mDp1KhiG4fxtynzbrFkzo6LGEHFxcRb7/GvVqsUxF5vDrFmzcOrUKSxbtgzNmze36/wyMjLw3nvvIT09HcePH+c86RpDrVYLfg/R0dFGn+6uXLmCoUOHgmEYzt9Xr141uM6ECRPQqlUrlJSU4NtvvwVQ9r0HBwcbnd+4ceNw9uxZvPnmm5gxYwbEYjFUKhVUKpVB651YLNaJSfbfEolE7/ji4mKsX78eX3/9NQYMGIB9+/ahWrVqRuelxZpj0ahRI531oWHDhpy/jXHjxg1MmTIF9erVw61bt8zq9iyVSvHo0SNUr15dt+zx48cmLX/saxr7b2MxP9as07x5c5w+fRrnz59HvXr1dFYGU3Tr1g3t2rXDkSNHjFpx2VhzTQMgcLWacr1q2bt3Lz7++GPUrl0by5cvR926dc3e58cff6z725QItuY3aO38rPntLlu2DDt37sRzzz2HI0eOwNvb2+R++vTpo3t4ZWPu74MPtYvg0alTJzzzzDMYMmQI5+Jgis2bN+tdLhKJjN78582bZ/AzfXEbH3zwAaZOnWpxjxCxWIyYmBid2ZttATH0RNO1a1eLLwxffvklRo8ebdE6QJl7zhCdO3c2+NmQIUOwc+dOzjK1Wo2dO3di6NChBtcbP348Pv/8c86yrKwsfPnllwbdZh988IHFT8PffPMNXnzxRc4+du/ejR9++MGo1UDf/EzRvn17zJ8/Hz169OAsLy4uhkKhMLhemzZtsGnTJs4yhmHwyiuv4K+//tK7zv379w1ur2bNmuZP2gy6du2q+5t98TNlvVOpVMjMzERoaKjJfYSEhCAiIgIjR46EQqHgXFCNPawAZdZFQ6LD2LF49OgRHj9+jNjYWAQFBZmcIwD06tULK1asQIMGDTjLHz9+jMjISL3rXL58GaNHj0aHDh0QFRWFhw8f4uTJk/jyyy/RqFEjg/sydE0DyuLDbLWOlgsXLmDHjh3Yt28funTpgq5du3LirfjcuXMHERERUKvV8PX1BVDmjly1ahV++eUXvetYc02zlsaNG0MsFuPtt99GeHg45zdlyKq7YMECFBYW4r333oOPjw/y8/OxYMEC+Pj4YNasWQb3Zc35aM38rCUmJgbVqlWDh4eHbj/mWNT0kZSUhIiICIvnQGKHx86dOzFkyBAAZQF22piFLVu2WGyxMOemq93Po0ePUL9+faNuJQB48sknrbJkWMPly5cNPgkbUvGjRo0yqLyNWSquXbsGhmE4F98rV67Aw8MDcXFxBtc7d+4cPvzwQwBlQXonT57E2rVr8fTTT2PhwoUG1ztw4IDOSrNkyRL8+uuvOHbsGEaOHGlQrM2ePVsXYKflt99+w9GjR42KVn3xCE8++aTRE3bz5s0Gj6Oh36FKpcKhQ4fAMAyeeuopZGVlYdmyZfjf//5n1Hc/atQog59t3LhR7/JHjx4hJCQEMpkMxcXF+Prrr6HRaPDSSy8ZfMru2rUr53/y9PREfHw83n33XbNv9uayfv16LFq0CBEREUhJScGnn35q9AJekZu0NefkvHnzsGfPHtSvXx+XL1/G5MmTjX4PWnJycrB161YwDIOXXnoJDx8+xLx585CUlGT0gUGlUuHkyZNISkpCZGQk2rVrp3MjGqK0tBQ7duzQXZuMCY+KrKOPixcv4ocffsAHH3xgcMyHH36ILVu2QKlU4uWXX8aJEyfQsGFDjB49Wue25/Pw4UOTVnp9tG/fXnA+KhQKLF261GDciaFrgkgkMmghZhgGGzZswLZt25Cbmwt/f388//zzeOWVV4xaNPiB9J6enqhbt65R66Q18wMcex5rSUpKws6dO7F3716IxWKr3MskdniwL1yG/tbH+fPndX5/S266r7/+OlJSUtCoUSOcOHECTz31lC72Rx/6nsK1mDKB3759G99//73uKfC5555DnTp1DI43dPE1FjfCTyVmB0IbetoCgO7du2P79u2ckyUjIwPDhg0zmJkGlMWpfPTRR8jKysLLL7+M999/H2+88YbJC3nbtm3x448/IisrC+3bt8c333yDfv36GV0nISGBk2GipWPHjpwAQTa9evWCp6cnhg4div79+2PIkCGcYFhDfPHFF7q/RSIRCgsLsWHDBiQnJxtMn3722WcRGBiInJwc5OTkQCQS4Y033kCfPn0sjh8zRUJCAo4ePQq5XI7hw4ejXr16CA0Nxa+//srJyGFTUlLCeV9cXIw//vgD69atw08//WR0f9obgPa3+8ILL+Dll182OL5NmzY4fvw4FAoF0tPT8eyzz5r1RK+1tkRGRppt2bVG7LRv3x4nTpyASCRCUVERevXqhd9++83kek899ZQuEeLXX39FgwYNMG3aNKOJEMZuDMYE4KBBg1CjRg00atQIv//+O4KCgrBy5Uqj87NmndmzZ2P+/PkAyjKJtJa0yZMnY8WKFQbXa9++PU6ePIni4mJER0fj/PnzJoWMVrRorQpAWSjBnTt3jLpt9ZGamoqhQ4ea/N4YhkF6ejqCg4OtdsGYgn/PKC4uxoULFzBy5Eij54k187P2PD5y5IjgHDYW6J2UlIQdO3bgf//7H8LCwnDlyhX88ccfRmP1jEExOzZi/Pjxupvuk08+iffffx9//fWXyZvu9evXdTVV1Go1unXrZlTsWBO4CpRF6C9ZsgRjx45F69at8fDhQ7zwwguYOnWqzpLFx9BTvTGsCYQGyp4I+U8FQUFBUCqVRtdTKBRo3749ACA2NhZvvfWWWfP09vZGREQEIiIi0LRpU5NCB4BB16Gx2IdmzZpZFY+gTanPzs7GqlWrsGfPHowePZqT9sknLS1NF8hYp04dXLt2zawLQ//+/XW1Q15//XWsW7cOgPGbuEwmg1wuR2FhIU6fPo2tW7cCgNGMEf7xk8vl6NOnDz766COj85s9ezaSkpKwdu1aREdH4+HDh1i6dCnu3Llj8MlfoVCAYRgUFhbCy8tLF6TMMIxey5P2fGAYRufqEYvF+Oabb0zeQK0JelWr1bhx44buPC4sLNRl3xl7aFEqlRYnQpw+fVrvclNB8tZkIFmzjjWZREDZeaf9Ths0aICgoCBdbIsh6yI7s+/evXtYvnw5Ll68iAULFpicJ5/Q0FCj53NOTg7efPNNnDp1CqGhoUhLS0P79u3x6aefGnR78q0mbIwJau2DNhu1Wo0uXboYFDvWzA+w7jz+7LPPsH//fkyZMkV3Di9fvhxXrlzBm2++qXed6OhojB07Fj/88AM8PT3Rq1cvq4UOQGJHgDUBdoD1N92cnBzOk1dmZqbuvb4LkTWBq0BZsNvRo0fh4+OjWzZ06FA8/fTTBsVOSUkJ5s6di59++gklJSWQy+UYNGgQZs+ebfDGb00gNAB4eHggJyeHc5JlZWUZdKNpYQfj/fvvv7q/RSIRvv/+e4PraW9QDMPg5s2bur+N3aDi4+MFMUnr1q0z+lStvQhp4xGSkpIwadIkk/EIjx8/xooVK3Dq1CmMGzcOJ0+eNHksMjMzsX//ft0N/ddff9V9Zuymxk7NZhdpNGb0ZRgG169fx5EjRzgxQgUFBUbnyOfixYsmb9ZHjx7lFFmMjY3F2rVrBRlGbCQSCed/1gYpG4rzsTY9G7Au6JUd5Kl9v2zZMpMPLY8ePbI4EcJQzSZTItOaDCRr1rEWiUSiy8Rk/20qluvy5ctYsmQJMjMzMWXKFKxatcrkvvhlIEpKSnD8+HGEhYUZXOeNN95A79698fXXX+uWbd26FWPHjuVkQrGxZYq2qeuFNfMzhKnzePv27fjtt990D//16tVDp06d0KVLF4Ni59q1a9ixYwcGDRqE+vXrIzs726I58SGxw4MdZc/++7333jO6nrU33SFDhnCevLTvDT11mXJVGUImk3GEDgD4+PgYtUrMmTMHMpkMFy5cgEwmg1KpxOLFizF79mwsWbJE7zrPPfccYmJi8P/2zjssiut9+zdYEKNCrAFbbCiKLREEFUGsiF3BjkhAsWOMsUWjIiqaGHuNGsW+YENE7GJD+caCYEPUCIKVIkqH8/7BO/PbXebM7B5XSjKf6/JyGPbMDLO7M88853nuOz09nX+K0qQQbeHChejduzdGjBgBU1NTxMfH4+DBg9T9cIg9tYqhrcgfUNBR4OPjg/bt2/MX2O7du+O3336THNumTRu0adMGvr6+uHv3LhQKhWiw06BBAzRt2hQ9e/bE7du3VZ5yaRoigwcP5s+x8udK6gle+VzRltVZv349fv31V3z11VdYuXIlgILOKrEMmaWlZaHtf/vtt5JijbSLqNjFdfPmzdS6DSGKuj171KhR6Nq1q9bjaNcnFkJDQzFjxgyN9qXp/ljGsHYSTZgwQbIeUp3evXvj5cuXmDlzJtq2bQs9PT2NMmrcZ5yjQoUKaNmypWj2OyEhQaU5AQBGjBjBZ06FYGnRBlBI2ywrKwtXrlwp1KzwuccH/N/3WLlRoEGDBqLf47Jlyxaa5RBap4yZmRn/+YmJiYFCoYCDgwOMjY2pU+ViyDU7GqBJoTFrd8qOHTtEVYzV2bBhA/UmJPbkNHHiRLRu3VpFcXjbtm24desW9UNK61z4Uh0NSUlJCA4O5osonZyc8PXXX2u1DU27ndSJiorCoUOHEBISQg2ghPj06RNOnDiBoUOHCv6eEIKtW7fyWR1TU1M4OzvD09NTNJhg7U7T9viAgouKsbExCCFITU3llz98+CBp5xAfH8//XVI1LocOHdL65gQUpMDDw8Mxe/Zs1KlTBy9fvoSfnx+srKyoGdQ+ffqgadOm+PXXX1GlShXJffTo0QM7d+4s1J7t5uYmWjMGsBXyjx8/HsnJyVixYgW+/fZbyeNTh6W2SJ0ePXqI/m0LFizAnDlzYGhoqPE2WcawXjtZaqXc3NwEv3dSGTUObepb7O3tcfz4cZXP34cPH9CvXz9qnY9yi/a4ceM0atEGChfYV6hQARYWFqLddizHx8r8+fORm5uLOXPmoEqVKkhLS8Py5cuhp6dHnUL87rvv0LdvXzg7O8PCwoJf/+TJE9FaUxpyZkcNsUJjbYIdTarhgf+TPF+6dCk/DSaGenZGU/744w/4+PjAysoKenp60NPTQ48ePUSLB2kXcLH0qHKB4eHDh3k11RUrVogqIXNPV99//z2/LjExEYmJiZLZLBb1VaDgJnXo0CFERETgyZMn2LVrl0Y6OlwAceTIEaSnp1NVhoGCi9fDhw+xbds2mJqa4uXLl1i6dClSUlJEz0e5cuX47T59+pQXTJO68Wp7fADw+PFjyW2qw1LjsnnzZqZgZ8qUKTA3N8fq1auRmJiI2rVrw83NTTQzcuLECQQFBWmsXP37779j8ODBgu3ZUtCKaMVuoFu2bEFkZCQmTJgACwsLleMTe2h5+fIlRowYodV5d3Z2LnRjJoTg3r17on+Xubk5unXrhilTplBtNnQxRiigefjwIdauXUtVYwfYFM1pzR1SsNS3LFy4ED169MDIkSP59+rAgQOC9TUcGzduhLGxMfbt28dPJWmSGR8zZgyys7MRERHBB8FSmjksx8cdz9atWxEQEMDvy8XFBR4eHtQAcPHixdi+fTsGDRqEtLQ0VKlShe8yo3HlyhWcOHECixcvxtOnT9G7d284OztLuhLQkDM7arB293xONfyrV68wffp05ObmaiR5XlTUrFmzUIEhIQRhYWF4/fq14BjWbjaWzi9AVX1Vm26nZs2aoUOHDhg3bhysra3h6OgoOe7AgQM4cuQIsrKyMGDAAOzZs0elLkYIe3t7nD9/XmXKJTc3F127dhXN3rCcR5bjA4Do6GiUKVMGzZo1w/Lly5GUlASgYEpSOfhUpm/fvvj5558L1bj4+flRa1xatWrFywSoo2tdDwB49uwZpk+fDiMjIz5YFGurVW7Prl27Ntq3by/5vf8crl27hrlz58LOzk5F/Ves1Z3lvH+OJlJGRgamT5+OW7du4dtvv9Voal7bMbt27YKPjw9yc3Ph4+ODM2fOICMjA56enqI+SA0aNMDYsWMFmzVo7zFLMT5QML3Tu3dvlWmfffv2ISgoSLS+JTk5GSdOnPisbLUmREdHw8XFBZaWljAxMUFCQgJu3bqFgwcPij4sshyfn58fHj16hPnz56s8wDVp0kTUZeBzyMzMxMmTJ7F+/XokJCTg4cOHWm9DzuyowVpozFINz6GN5DmL3gMg/HTHQbsIaTOd87nQ5r6lXONZ1VenT5+O4OBgrFu3DgkJCRq1nc6cORNOTk6YNm0azM3NRS/4HGXLli1UW1K2bFlJ9Vpt/JI+5/i4cXv27AEAHDt2DH5+fsjJycHChQupN1CWGhdWuw31Wh9A+mlXW+XqW7duoWnTprC1tcXbt2/xxx9/4MSJE7zgmhgsuiOjR48GIQR79+7VahqK5bzXr18fKSkpCA4O5p/EnZycJLPOOTk5WL16NR48eAA/Pz+N7BhYxmzcuBHR0dFIS0tDo0aNcOnSJbRp00ZyHIuiOUsxPsBW38KSrRbLZIll/ObOnYsDBw6oZD2ioqIwZ84cajs4azY9JCRE5QGOaxjo2rUrNdhh+Q5zvHz5EoGBgTh69CjKlSsnam4qhhzsqMFaaCyEVDU8oL3kuZDDryZ6D/Pnz9dIWl6Zv//+m5+G0lRgkdX24cOHD9i7d6/WYmms3U4jRozA+PHj8f79exw+fBjly5eHs7MzbG1tMXXqVMExcXFxuHr1KrZs2YJHjx7h6dOnuHv3Llq3bk3dz+PHjwtNVxFCVC60Qqhbh0jZiLAeH1DQ9swpaw8YMIA35hQrDmexIGC5OQFsQXfTpk21aieeOHEir6E0ZswYDB06FDVq1ICbm5ukP5j67zndEXd3d+qNpkmTJkznguW8X7p0CZMmTcKgQYNQp04dPHr0CH5+ftiwYYNoR1vnzp3h7u6OixcvavwQwTLmq6++goGBAQwMDNC2bVuNAh0ATI7ZLMX4HB8+fChU3yKGelGz8r5o2WpNa3TU+fTpU6HpHQsLC9HuSJbjA9ge4Pbu3QszMzPq74X47bffcOzYMXz11VcYPHgwFArFZ4kWytNYarCmfNULh7OysnD58mW0adNG9KI2YsQIXqPkc5AqGmYp5mOZSmEtrGURSwMK/FPUxQq5biexm53Q3/D+/XscOXJEVMtGmWvXrkGhUODChQtUTRDW86GtjQjr8XHHoX5zysvLQ5cuXQops3KwWBCo221oWkweHBwMW1tbVKlSBbGxsZg/fz4IIViwYEEh2wQObT/v9vb2uHjxIlJTU2FjY8M/9X6OYrnYWNbtspz3zp07Q6FQqLRJv379Gs7OztT3FwDc3d21lrlgGUMrkJd66v/zzz/h7OwMIyMjRERE4KeffoKenh4WL17MB+ya7kuqGP/ixYuYPXt2ofqWpUuXUr/Ha9eupT440di/fz+sra019rXjsLe352UnOAghcHJy0nmxcb169QrVYxFCcOjQIer9k+Xzvm3bNgwaNEhnqsxyZkeNvLw8LF++nJc7nzNnjmTbH1C4cLhatWrw8fERrYYHCup1tIFF76EosbS0ZBrH6hqfkZFRaF3r1q0lsxlCVKtWTTLQefDgAQghaN68Odq1a4e7d++qaMCoI9U5RbsIaBrQKKNuFsi1u0u5BI8aNQqurq6YPXs2Pwfv5+dXKG2vTMuWLXHlyhVcv34dr169gqWlJfz8/ERrXObPn89UTO7j44Pw8HAABVkXX19fVK9eHZMmTaJeQLUtXi1XrhxCQkJw5coVvn2eEKK1bhCHlO4Ip+ElhNh0hfJ5T0xMhJWVleR519fXL3R9qFWrlmTm+fnz56K/19UYWoG8lKDo9u3b+e+rp6cnAgICULVqVfTv35/6nWQpxgf+L5g4ceIEYmJiYGpqihMnTojWtxw9elTrYOfFixdQKBR49uwZ6tWrB2tra1hbW8PKyko066Onp8frDHE/E0JEP4OLFi2Ct7c3jIyMEBwcjLlz56J8+fKYM2cOn9EXQlmXR5k+ffpQx+Tl5fECkOrQZjRcXV2xZMkSBAQEICcnh8++z5s3j0lcUA521BgzZgymT58OCwsLhIWFYcKECaKqsByWlpbIz89XaZGLiorCw4cPRb2duKkeIYQKlFn0HgA2lVcWgcVKlSqhTZs2KvUAmgh9sbrGK4sDamMwx3I+Jk+ejJiYGHz8+BHm5uZ4/vw5BgwYgHPnzlH3IwUtsap+bJocn/q519Qw09PTEw0bNsSqVav44tyxY8eKThNERERg3rx5iI+PR7NmzbBixQrJYl5l64w9e/Zg8ODBGDlypOgYAHwb85s3b/Dp0yeNWu+1rQ/auXMn1q5di4oVK/KaWlwdnRTK9QjceySlO1KmTBlUqlRJ43osDq6+zNbWFnv27MHdu3dx9+5d9OzZE40aNRIcY2pqitDQUPTs2ZNfd+bMGUkzRW5KXxmpKX2WMcrk5OQgNDQUhw4dwqNHj6hGtAD4G15cXBwMDQ35dmSxzyFrTQwAfP311xg9ejT/88OHDzFv3jzqNlkCWuWal7i4OJw+fRo//vgjoqKikJOTQz02KSkQodKD06dP8w9VP/30E8LCwlClShU4ODiIBjssD3CRkZGCwZjYtWn69OmoXbs27ty5AwMDA2RlZWHVqlWYNm2apDaXEHKwo0a5cuX4N9rMzEzjKaapU6fi4MGDKutMTEwkvZ2qVauGPn36aHzRY7FwANhUXlkEFg8cOICgoCBkZ2ejZ8+eGDBgAF8PwrIvKVj+LtZxXBYnLy8P3377LaKjozXScBGDVitgaWmJly9fomPHjhg8eLBGhZ6s5/7p06fo2rUrunbtik+fPvFPkJGRkVSbj8mTJ2PTpk38Q8G0adNEvc8AduuMypUrY9OmTbh58yZ/I83JySmUyVJG2/qgOnXqqDxcEELw/PlzRERESOpgsdQUffPNN1obCwMF533NmjUAgDVr1mDKlCnIycnBrFmzqA9lGzduxJQpU/Drr7+iVq1aeP36NczMzERv/ADQqFEjal2HLsdkZ2fj1KlTCAwMRHJyMp49e4aQkBBJm4769etj1qxZiIyM5M9lenq6aEbol19+gZmZGQYOHAgTExONr7tiHWM0WALae/fu4caNG4iIiEBqaioqVaqE8ePHCz78aMNff/1V6PPGff8eP34MExMTfgbjczsQhf7eNm3aaD2NFR0drfIZNTAwwJw5czSyIKEdmIwSNWrUIM7OzsTZ2ZkMGTJE5WcxOnfuLLjezs5OdJy9vb1Wx2dvb0+6dOki+E/b/Xz69IkcOHBAq/3n5uaSgwcPSr4uIyODHD58mFhZWZFffvlF8vXZ2dlk7969ZMWKFeTYsWMaH4+25+9zxllaWpL79++T6OholeXo6GimY5A6jvz8fBIWFka8vb1J3759yb59+zTaprbnXvmzQ1sWGyP1WnVu375N5s6dS9q0aUO8vb0l3+8PHz6QDRs2kJ07d5K8vDxCCCH//PMPCQoKoo5ZvHix6DZ37dpVaF1eXh45d+4c8fLyImZmZmTJkiXk2rVrkn/Ptm3bSEpKCiGEkJs3b5LOnTsTOzs7cunSJeqYrVu3im7Tz89PcL3y9cTb25tf7tmzp+Rx5uXlkdevX/PnUAqW7wjLGCMjIzJx4kTy8uVLQgghvXr10mhcbm4uCQ4OJhcuXODXJSYmkps3b1LHZGdnk5MnTxJPT08ycOBAsmbNGn6/YlhZWZHMzEzy9u1bUqVKFXL79m3JMaznwt7enigUCpKUlKT1eG2O5aeffiLOzs7k+++/JwqFghBCyPv376n3Mk0RuhYMGjSo0LrY2FiyfPly6nZsbW1JTk6OyrqsrCzm45MzO2pIPaW9efMGNWvWLLSe1dtJqo1O3fmX1TuFyy59+vQJQUFBOHr0qKTgHKvA4q1btxAYGIioqCh0795dtPaDw8XFhXdLVigUOH/+vKRbMlBYOfTMmTPIz89Hjx49RDMHu3btQnZ2NsqXL4/MzEz4+/sjPz8fo0ePps4hK/sZKS9rqr4qhFghMmdemZmZibJly6JChQqS22M594TS5k5EnkiVpwHJ//cX46ZzaNNsXDG5ttYZcXFx/NOcsr6GWLZLyuZB/Ul3/PjxePLkCbp3746ff/4Zz58/1zjDyFI7IpYRAAq+52Kik0CBUCiHWJbrhx9+wPbt26Gvr4+DBw9qLKchpfMl1FzBMubgwYMICAiAh4cHunXrhszMTI2Ob+/evfzy7t27YWhoCAsLC9G6wXLlysHR0RGOjo4ICwvD9OnT8fTpU8lrDUvH2IgRI1R+1kSlPSUlBQ8ePMCNGzfwyy+/4P3796hYsSK+++47qoeUJghdC1euXIn79++jQoUK/HdJX18fu3fvZt4PIHzdCAwMBFCQRT506BCCg4PRrFkz0anyKVOmoFevXpg2bRpfFL5+/Xrm8yAHO2pIiWwNGzZMMB3H6u0k5bat3kXD6p0SGBioIjj37t07ScE5Fif3hg0bokaNGhgyZAjGjRsHPT09xMbGIjY2VucOywAwcuRInDx5EpUrV8aUKVPw6dMnVK9eHYcOHRItfB02bBg/jeXu7g4zMzPUrFkTo0aNovqufPfddxrfKDg4XSSiNFedk5OD9+/f4+nTp9SuEXd3dyQkJKBr166YMWMGTE1NAYB38RaC9dx/+vQJDx48QH5+PtLT01WWabB4i7EWk7O2yIqhfkH++PEjKlSoACMjI1SqVEnjKTaArXaElW7dumHu3LmYO3cuKlWqhI8fP2LJkiWi4nvPnj3jl48cOaLxZ1iq2SAxMVEnY3r27ImePXsiLy8P58+fx6NHj9C9e3e0bNmSqk4NFP48JScnQ6FQoE2bNtSp9kuXLuHw4cN48eIFbGxscOjQIWqtkzLx8fF8bWBqaqpGxsGenp5MKu3m5uYoV64cypYtixs3buDy5cu4c+eO6E3+8uXLojICNEsSPT09PrjMzs7G/v37sWPHDtGHfi54piH0ALd8+XKcO3cOjRo14q+9Uurkzs7OaN26NQ4ePIiQkBCYmppi3bp1Wrewc8jBjpbQnnZtbW0RFBSE4OBgvlo/KCiIr9anZYS0Rdk75fz58xrrMrAIzrEILHLqr+np6fjf//7Hr5cSjmN1S9bX10flypWRnZ2NkydP8no+Xbp0ET3O8uXLw8DAAOnp6YiIiOCfNsWK0bW5UXAo6yJ9/PgRmzdvxsGDB+Hl5SU6jrtBnTx5kld2JhIFfa6urtDT0yt07gFxhWLlLFXz5s1VsldipKenIy8vD5UrVwZQkI1Yt24dtXaHtZictU5NDPVgZu/evcjKykJISAhmzJiBhw8fYs2aNejSpQu1bomDpXZECtp1Zt68edixYwcGDBiADx8+wMjICMOHD6cqkAMFnzsugP348aNKRyersTCgmTaNNmM4Y93u3bsjLy+PfxihWc0IFY9PmzYNdnZ21GCnS5cuaNeuHerXr4+IiAiV74nYNZGli0tZpd3HxweOjo7o2LGj6BjOqLRJkyZo3749nJ2d4efnJ6nB9uuvv4rWxAg9FNAaLqQegpWDZyGEHuCCgoJQv3599O/fH506ddJIgw4oqJtVl6uQsh6iIQc7WiL2Za1atapKtb4ytIyQFOoXPVbvFBbBORaBxbp162plbMrB4pYMFBSqfvjwAefPn1e5kEilwgkhePDgAS5cuKDiDCzWaszaLvz27VusXr0a58+fh4eHB65evSrZOqmtazdQkF1kgRZMcKrKQixbtgz+/v7Izs6Gm5sbrl27hubNm4s+ibMWk3t4eGDkyJEqAezFixexb98+qoIty5OugYEBBgwYgAEDBiArKwunTp3CypUrqa22HDt37kRoaCgcHR35jOSHDx/4qRGhQm+FQgFnZ2fqNmk+eRkZGfjhhx/www8/qKwXe5hSn37lMmWfkxkDNFf2ZhlTpkwZdOvWDYBmU3rK28/NzaX+XupGTYPFUoVFpX3r1q0qhdnJyck4cOCApBaVehCrDC2gZW24YOm4u3r1KuLj4xEQEMArZh87dgx2dnZUJe/Q0FA+0PHz88PZs2cRFhbGVNjPHaSMFui6IHbt2rWi49asWcO0PymuXr1KvL29SevWramvef78OfUfjaVLlxJ7e3uNCju1Yfjw4YLrz58/Tzp06EDs7e3J06dPCSGExMTEEC8vL9HtRUZGEmdnZ+Lm5kbevn3Lj/Px8aGOadasGdm1axf566+/Cv2jMWHCBGJlZUV2795N0tLSyKdPn/h/Yjg5OZEff/yRpKamir5OmXbt2hFLS0uVf9w6Frp37079nbW1NSGkoBi6evXqJC4uTnJ7rN+djh07Cq63tbWljtGmYJoQQjZs2MAvBwYG8su0QmFtEDoWbY9PaFzfvn012p7UNYbG3LlzRX+vSaMCx2+//ab1GA7a3/bTTz+RmTNn8v+mTJlCOnXqRP7880/qtrp3707u3Lmj9TE4OjqS9+/fE0IKPvuXLl0iZ8+eJX369JEc++7dO7J161bi5OREhgwZInlNT0pKItu3bycDBw4k9evXJ3v27CEJCQmiY7755hsyduxY4ubmpvJv7Nix1DGsDRfW1tZa3xfUiY+PJ6tXrxYtNraysiIJCQkkOjqaVKlShRw/flzj7QshKygLoO4ea2lpyT+JP378mGnOkCYep62yJK14TE9Pj5pVAgrECAkhKlMTUVFR0NfXp0b+ly9fRoUKFVTm4SMiIpCdnS2ajv0SxqZSCtE01Au8NUWokJLlGJSzEepTN1Lve1BQEFasWKGRa/eXoEePHlTZBDs7O5w6dQqEEPTq1QuhoaH8Uzst5f7ixQvUq1eP/1nTYnJO3VjoGGgK1VZWVlSHa6HPO6uBrSYIfW5YTVGVt0VbVof1b9DF384h9lmSgva3qb/3FSpUgJmZmajQ37NnzzBr1ixUrVoVS5cu1UiaAVD9DPr5+fF6ONr+XVIq7azGxizXJlbzZZZ9vXjxgvo75WuCMsqfv86dO4uqfWuCPI2lhrp77IkTJ+Dl5cW7x7IWR9FiSm2nRpSL8rj6jB07duDVq1eiwQ6LDtC8efMQGhqqss7CwgKOjo6iEuTaGJtqCkt9AFC4wFtThAop1bsrNIElQOOwsLBAtWrVcPPmTbx79w6AdO2TtnU0QEE9l5BJn5h/l76+Pn8cZcqU4ZfFgjjWYnIHBwfMmzcPc+bM4Ytyly5diq5du1LHxMXF4bfffhMUFfycqRsWhD67rKaoXIdefn5+oWUarNOv2gqefiloU3p2dnZ4+/YtTp8+zT+YSl1vGjRogEOHDmHGjBkwNzdH/fr1NSoDIITwr+MCnby8PNHp8kWLFml93WI1NmapvWKthVN/72NiYpCfny867a4slsj9TVFRUYiOjqZO7ynX+D169EijonAx5GBHDRb3WA6xjNCWLVsEx2grPMUV5aWkpGD9+vU4fvw4PD09JW0OcnJyCnmMVKtWTbSIUl9fn1ev5VD/WR2asamY+qcmFHUCUugic+3aNUEjVkC4ABCAaK2B2A1DW9dugK2OBqDLvIvJv7MEcazF5PPnz8f27dv5olxjY2MMGzZMtCi3WbNmWgU1rAa2miD02WU1RdXX1+eVaJWXxQo+WdWaq1WrBicnJ63GODs7CwbO9+7do44ZN24cX3u1YMECLF68GMD/ZVeXLl0qOO7q1avw9PSEi4sLTExM8PjxYyxfvhybN2+mZp4fPnyIGTNmwMzMDI8fP9bYHJnFUsXa2ppf1tPTQ3x8PFavXo38/Hzqe89qbNy7d2/eqFTZP27+/PnUQKhfv344fvw4ANX3QCqj5+PjA39/fxgZGcHX1xeXLl2CsbExmjRpAl9fX8ExXH0pAFy5cgUrV66EmZkZ/vzzT+p+WDo+RfmsSbB/IV27dtVqPUdUVBRp3rw5GTNmDJk9ezZxdXUlFhYWkvOf2tYxvHz5ksyYMYN07NiR7N27l+Tm5mo0zsHBgRc+40hKSiIODg7UMb169SLx8fEq6168eCEq+vXkyRN+OTs7mwQFBZHRo0cTKysrjY6TQ72uhWWunxDd1lg9fPhQ5Z+/vz9p2bIl6d27N3U7Fy9epP4Tw9/fX+Vnbh7f0dGROoaljoYQolJHpP6PBlcPwP2bOHEi2bRpE8nMzKSOsbGxIampqeTIkSNk9OjRhY5b7PiEeP36NXXMxIkTRbepDuv7RIhqjc/Vq1f5ZU64UKjuSkr0kAbL96AohTdZ6vyU96NcnyO1/549e5J//vlHZd2LFy9EBRZ79epV6Jqsqbjq2bNnibu7O3F0dCQeHh7k3LlzkmMIKbhu/PDDD8TBwYGp7uTOnTukW7duoq9p3749v9yxY0dy8eJFEhUVJVrLpXx+actCcHU2eXl5pGHDhrzwn1gNHSGEBAUFEQcHB+Lp6UkeP34s+lpCCgQ6u3fvTpo3b04GDhyocm9hQc7sqJGbm1vIsIxIVPgD7BkhbadGGjRogKZNm6Jnz564ffu2yjSNWKaARQfo999/h7OzMzp27MiPCQ8PF43G69ati6CgIAQEBPDS76dOnULt2rVF/y4vLy/4+fnByMgIO3bswPr162FoaIgRI0Zg0qRJoiKGYgwcOFCj13GaMlw2asKECYVew6Vpz5w5g99//x01atTAnj17RFuTWY1AR40apbVpZvny5fnPrrm5OapVq1bo7xLCyclJxasGkK4rmj17tsrPmZmZuHLlCtzd3VXE3pTx9fWFo6Mjypcvz2ddnjx5IinQ1qdPH/44lJ9GxTocraysqPVtQt0cQu9TcnIytm3bJvkerl+/nreY+eWXX/hj4oQLhTpc8vPz+QyGOmIZn82bN2v9XRgxYkSh6c2QkBCsX79edHrzxx9/REpKikq3TEpKCsqXL0/9PP3999/8ubh27RovWirkzcRBm6qRmsLJy8srVO9Rt25d0a4nrv5FG3FVDs5SRQihGr+IiAisWLECubm5mDlzpkb7ePHiBdavXw+goI3+/v378PHxQd26dUXHsfjHKZ9f2rIQ2dnZyMvLw/Xr19G2bVteT0psKtXCwgL6+vqYNm0avvnmG8TExPDT5LRpW3VLmqlTp0pa0oghBztqqLvHKq8X49OnTyqBDlDwBku5Jt+4cQONGzfWuK2WVl8jdXxSOkBCNG/eHJcuXUJ4eDgSExMLOVsLtdTWrFkTI0eOxLJly2BqagpHR0fJQAcoqJXiUsrLli3DnTt3ULFiRXTq1AmTJk2ijqM5986ePRuDBw+mug6zBFcKhQLr169HmzZtsHXrVmphnTaof844WEwzWepoAGDfvn2SppDqCM3Pt27dmirICBRMV129elVlXePGjXlTP1oxufI5SktLE1yvjnIthXptm9BNV+dtrhKwTHEA2ru5c2PatWun9fTmnj17UK9ePZVg58WLF1i2bJnKtIQyUoGfELTaDCltm9TU1ELt1oQQ0emPAwcOaC2uqglCNX7t27dH8+bNYW5ujj/++ENFpZnWoj169Gh4eXkhJSUFnTt3xqBBg3D48GFUr15ddP8s/nFxcXGCQolS00fTpk1Du3btkJWVxT/YPHnyRPQYhwwZwn/O4+PjVX5H+9x+9dVX+O677wAUiGnSpjM1RQ521GAtKGXNCD18+LBQzYK9vT31gqcesRNCcOHCBSgUCqoaLwD+oqCsCZGYmIjExETR4rZy5cpR9Uq8vb0L3URZpd+583Tnzh2YmZnxYolS4lNizr2DBw+mjmMJroYOHYoGDRogPT0d165dU8mGsBTMAfQglcU088KFC8jNzUVSUpJWApbDhw+Hnp4eBg8ejMGDB2sd+HC8efPms2qzaMXkLEW52ta2LViwAMeOHUNycjJsbGywZ88eav2BOlwBMCFEZfnly5fUMZwD+aNHj7By5Uo8e/YMvr6+korqLIXNx48fx/3795GZmYm6devi9u3bkiabQMH1QV2Hq1WrVkhISJAcqw2stRnKmkHKiF3PWMRVNUHo+8mi6VOmTBkMHz4cALBt2zaNTVX37t0Lf39/2NnZ8Y0qiYmJorYp9+/fR7ly5bQ+xmHDhmHYsGEq6xo3bow5c+ZQx7BogCkHwQA0sqQRQw521BDqTOEQmyZizQjRJOXFxuXn5+PixYu8h5Srq6vkE2hRSO4D7NLvQ4cOhY2NDZKSkvgn/fj4eEnxPVbnXpbgSuzmygotO8FSqPjnn39i6dKlMDExwevXr7F27VqN2tQvXryI169fIzAwEKNHj0ZeXh4GDRqEwYMH8zYV6nAXHe749fT0YGhoqLXjtSaoF+UqZ69oJCQkYNWqVQgPD8fEiRNx/fp10dd/9dVXMDExgYmJCVq3bi0ZdCijLICpvExT8QXYpjgAtsLmcuXKMU1vCl2D8vPzRTNqLIHf4cOHUbNmTXTq1Ilfd+XKFbx79w4DBgygjmPpJmIRV9UEoXMildUXQrk4/t27dyoNDmL3n8qVKxfqrPv06ROCg4OpRebff/892rZtC2dnZ/Ts2ZMp8Llx4wYUCgX+/vtvNG3aFO3btxd8HXe9UEbqQVHXBcqyzo4aNN0OQLr+goXFixcjKyurUFtthQoVBC9qyoaFQ4cOxcSJEzXSYaDh7+8v2rIuhlC9ydOnT+Hn54f4+Hg0bdoUc+bMQdWqVXHhwgVeEZXGx48foa+vz1+As7OzkZ2djUqVKlHHzJw5E//88w+ePn2K2bNnY8iQIUhKSsLAgQNF38vVq1fj4MGDfHDl4OCA+Ph4uLm5iaa1Y2JicOjQIb7jbujQobwXkjbMnDkTK1euRFhYmGBGLicnBwEBAfx57Nu3LyIjI6FQKLBkyRLBbVpZWSEsLAwVKlTAu3fv4OzszJSpfPbsGTw9PXHx4kXJzKQuYdVSEsLAwICvbQNUb9xCN40qVaqgWbNm/FQKt6zJU2ROTg4UCgVevnyJpk2binbNcHD6Vubm5oWOTyzb4OPjU0g+/8iRI6IKu126dFEJTDmkpjc3b96Ma9euYdasWXwH0ooVK9ChQweq3Ym6Ma8ynJWMOh06dMDly5dVgtG8vDzY2dnhypUr1O2NHTtWMCDT09MTrW3Ly8tDUlISqlWrhvDwcCgUCly4cEEjmQouCKlevXqh90x96ptFx4b1/rNr1y74+PggNzcXPj4+OHPmDDIyMuDp6Snqm3bz5k0EBATgzJkzaNmyJR/4iD1kcucsMjISHTt2xIULF0SPm5WIiAjMmzeP/16tXLlSIx8zGnKwoyW0glLWjBAhBNu3b8eBAwdU2mpplgsjR45ESkoK+vTpgyFDhmDMmDGiMuJSiIlipaWl8QWNQgjdnGxtbTF9+nRYWFjg8uXLCAkJEfWb4iCEYOvWrQgICOADCWdnZ3h6ekpmx9Sde1NSUpCSkkI1v+PQNrgKCAiAn58fvLy8ULduXcTHx2PLli34+eefRafMhJASIxs4cCDq1q3Ln8fq1auruFwLoSz0BxTU/XA/S3nrpKWlISgoCIGBgUhMTISTkxOcnZ2pulLBwcH4+eefkZWVha+//hobN26UNIFct26dqLfY2rVrBWushD4bLi4u8PDwoH42dP3QIlSfxjFw4EDUq1cPLVq0wOXLl1GtWjVJF+1//vmH+jspM2KhwnUHBwfm6Ucxzp49i/379yMxMRG1a9fGsGHDRPWNWKAFuVLB76NHj1R+5rJldevWpRaybtu2DUuXLoWpqSlev36NNWvWaNRen5ycjAkTJuDWrVuoVq0a3r17B0tLS2zYsEG07pEFMQkTGu3bt0dYWBjS0tLQqFEjXLp0SSNndmX+/vtvzJo1C//73/+QkpJCfV3FihXh7u4OX19fGBkZoXfv3pL3ILHf07LP7du3VylQ/uOPPz6rQFluPdcSWlve57SuqvPkyROyfPly6u8zMzP59t0GDRqQ1atXk7t372q9H0LELQGkJO2FWmrVx2gqi798+XIyduxY8vTpU5KZmUmePn1KfvjhB9HzQAghJ06c4I/jyZMnZPjw4WTYsGGSLf/btm3jW/Fv3rxJOnfuTOzs7EhYWBh1TIcOHUhaWprKurS0NKqdgRhi550QQuzs7ER/FsLe3p506dKF2Nvbq/yTeg/69OlD2rdvT3x9fTVqCSWkwJri1atXhJCC1lopaQZC2C0S1D8bsbGxkp8N5Rbw2NhYfjk0NJTpGMSOneW9kmpXp9GrVy8ycOBAsn//fvLp0ydRGQhltm/fTrp160aaN29OunXrRnbu3KnROG2xtrYmNjY2Kv/atWtHGjRoQB0zaNAgcu/ePZV1d+/eJQMHDtRon6dPnyY9e/Yko0aNkrwOWlpakoyMDEIIIW/fvtW4vX7cuHGFbCh27NhBPD09qWOio6PJuHHjyIwZM8i9e/dI165dyXfffUdCQkKoY1glTJQ/n5p8/pS5evUqmT59Omnbti3x8PCQ/I58+PCB7Nmzh7i4uJAhQ4aQ1q1bk6SkJNExZcuWJe3btyfz5s0jixYtIgsXLiQLFy4kixYt0uhvEvpZW+RgR0t04WkjRGxsLFm2bBnp1KkT8fDwIPv27dNou5mZmeTo0aNk1KhRhBBC/bKr+8jMnDmT/PTTT+Tbb79lPmYhatSoQZydnYmzszMZMmSIys9i2NnZkby8PJV1OTk5ot4phLDpSxCiqu3SunVrEhMTQ96/f086depEHUO7MIpdMDlvqnbt2qksGxkZiR5fkyZNyIYNG/h/yj+zQruRxsTEaL0tlguR+t+k/E8Mls+G8vHQlrVB7D1mea9Yj2/27Nmka9eu5OeffyZ///23qO4Sx/z584mHhwd58uQJycrKIrGxsWT8+PHkl19+ER0nFLh06dKFRERESO6TkIIHgZUrV5J27dqJeozFx8eTbt26kSFDhpCpU6eSQYMGkR49epCXL1+Kbv/QoUOkc+fOZOrUqYX0dmh07tyZpKen8zpSyj+LQdMjE9Mp69ChA7l8+TIJDg4mtWrVItHR0SQuLk5Uc6xfv34kMjJSZd29e/dIv379RI+vSZMm/LVFeVnMF2/SpEmkVatWZNy4ceT06dMaa7Ypk5aWRvbu3UsGDRpEbGxsqK979eoV2bhxIxk0aBBxc3Mjx44dI1lZWaLbrly5sorHX+XKlT/L608uUNYSwjjrRxu3fPlynDt3Do0aNcKwYcNw4cIFbNu2TePtGhgYoH///ujfvz8A4Q4pgE0ll6uGV4ZI1DFERESIHi/Nnbls2bLQ19cvtE6qaI5FXwIAnxaOi4uDoaEhX3cjVthsbm6OLVu28J0+QEFavFmzZtQxUueDBqsLvBi09l+uG0sZqfc5Pj6e/2yQ/9+6KtUpwarky/LZUN4H63dWGbGp1C/xXtFgKVy/cOECLl++zP/csGFDbN68WdQVHoCgWvibN2/g4uIiahfz9u1brF69GufPn4eHhweuXr0qOg1Tu3ZtnDlzBnFxcUhMTISpqSnq1Kkj2M6tjHJ3JHesUp9b5WJ37ufevXtL1i+xaAEZGBjwRddmZmZ8lxjXDCEEq4SJVJu+EP3798eaNWuohfsrVqyQdJuvVKkSRowYgREjRlB1rQCgVq1amDBhAiZMmIA7d+7A3d0dR44cES0y13WBshzsqHH+/Hk4ODgUWu/r64t58+Zh0aJFTNulfSmCgoJQv3599O/fH506dZJstZaCdmFv2bIlNm/ezBd7eXp6Slo/fP/991oXjErVG9CE4B4/flzoi0Uk/JkANn0J7jhnzZqFyMhIPgBIT08Xtc/4448/4OPjAysrK/7m26NHD9H6DNYiO1oxJ4eQiJkUtM8GS0AmdXE9ffp0ocLIb775hkm3huWz8f79e5w8eRKEkELLQkjVp4kFTLGxsZgzZ47k90kZlq4lZdq0aYM2bdrA19cXd+/eRUBAADXYUQ8UpdaLUbNmTdEb/MSJE/H3339j8uTJmDNnDvT19ZGbm4vc3FzJurG6deuibNmyCAwMxIkTJ6Cvry9a68HSHSl1PaOJH968eVPwwU/se6D8vr569Uqj95hVwoTmfQbQ/c+6d+8uus1Tp05JBjvK7Nmzh/r9/ueffxAYGIgrV67AxMQEK1euhL29vcbbBgpEeg8dOoSQkBCma5ZcoKxGly5dMHXqVF55Ny8vD+PGjUO5cuWwefPmz9ou7YsWHx+PgIAAnDt3DpGRkVi7di3s7OxUxLw0hVZA3b17d/Tu3ZsvooyLi6O6QmtyzKxo6mCsjFi2Ji0tDf7+/qhYsSJcXV2hr6+PFy9eIDIyUjRrlZeXh9DQUFSsWJH/0r169QpxcXGShbbaoPMiu/8Py3sj5nnDYiCq7b62bdsGT09PrbfF8tkQeyjhdJmUkfID4nyHhNi/fz/Wr1+PKVOmFNIfocHStQQAmzZtgrm5ucqN4tKlS3j48KFKxlGZdevWITw8HLNnz0adOnV4XycrKyvRgnF1wb6srCyEhYXh+vXrOHDggOAYZc0wTdW4ExMToVAoEBoailq1aiEqKgpXrlyRLMplKXqVQlund1qmGmB7j9U755S1vMSOi/XzJIa250Ks6aJMmTJo164dOnXqBH19fcnuSI579+7h0KFDiIiIwJMnT7Br1y60b99eUlpECDmzo0ZwcDCGDh2KpKQkuLi4YMiQIejatatkhPs5GaE6derA29sb3t7eePnyJQICArB06VLcuHGj0GtZn0Bzc3Mxffp0AAUfSinzRaDgIql+weNgcdkF6BkuOzs75OXlITw8nO9CsLa2lsx0nTlzhn9y4eTp69WrJ5pmBwqMWblxhw8fxqBBg/DNN99g9+7d1GDHw8MDI0eO1FjtGtC9CiiH0Hm8fPmy6NQErTuN1UBUDKHPobZq4RwslhtCAc3nQAt0gIJpwAEDBmD69OlYtWoVvv32W/4GRWsjZ70B7d69u9D0kp2dHebOnUsNdqZMmQJzc3OsXr0ar169gqmpKdzc3CS7qtQ1kypUqICWLVuKTj2wPBzVrVsXXl5eCAgIgKGhIW8pIgXt6V7KOV4MbZ/9R40aRb3Bs7zHrJmnDh06oEmTJlrvTwzauRDqPJbKtNKCJrEsYbNmzdChQweMGzcOPj4+cHR0pBq8aoIc7KhRsWJFHDlyBGPGjMGKFSuwdOlSjdqKfXx8kJqaKpgRAkBVN87Ly8Pp06dBCEHPnj1hYGCAhIQEqvJw//79RaNtmg9XbGwsH7CR/+/mzP1Mi6xbtWoFKysrPrBRftrQpRAhUJCiHDFiBNq0aYM6deogKCgIkyZNwr59+0QDKxZ5eqCgjZwLdpS3IZa61VbtGtC9CiiH0Hn89ddfRT8btPeMVWFXDKGLGMv50wShc6E+5cC9jnbeWerTOHJycrB69Wo8ePAAfn5+vASCGCwia0BBwCGEWHCQk5ODt2/fomnTpujfv79GOkDA/4n2EYq2jBA0vy89PT2qmu/9+/ehUCgwcOBANG3aVLTtWRmpgJZmPyKGJkrlyogFRzVr1kS9evVUpgs1/UzRoF3Xxo8fz3/3nZycNMrIKhQKODs7U39vY2MjuJ6l/lPMe452b5w+fTqCg4Oxbt06JCQkiHqeaYIc7KjBXYTy8/Ohp6cHPz8/3ixT7APKmhEaNmwYqlatitTUVKxbtw56enqYOHEiX4ioLbQnUH9/f5WfxT6YHOHh4QgMDMT9+/fRtm1bDBkyRNT0UhO2bNkiuN7b2xsKhULFc+nx48eYOHGiTrxrdAGL2rWui+w4hIxKP378yJSJYzUQFUPopsxy/jRBaLylpSVevnyJjh07YvDgwZIBCEt9Gkfnzp3h7u6Oixcvavy30LISkZGRouPq1atXqB4qNDRU1CjSxcWF1wHiBPSkNJuAAr0qLy8v3Lp1C9WrV+c9tsS0ZZQVdNU9v2jBjpmZGV/UHRMTA4VCAQcHBxgbG4t6rUkhJBLImv0U+l4RQkRrA3/66Sdcu3YNderUwaBBg2BnZ/fFajKVycjI0GhbmzZtEg12aFlolkwri/fc+PHjMX78eLx//x6HDx9G+fLl4ezsDFtbW6rnoRhyzY4aJ06cgK2tLYyMjPDkyRMsWLCAN+eTmrrJzc3FmDFj8L///U/jjJBy7UXjxo1x//590ac0TulVGU2eFpKSkrQuUFaGk923srISrV2ysbEp5KD97t07xMbGikbm9vb2glNPtPUcZmZm8Pb2BiEEa9as4ZfXrl1bSHRMmXr16mHYsGEghODgwYP88qFDh6iCb9qqXQPsBcpCc/cctOyNiYkJHB0dBZVyxTJxtClNsTqBsLAw6vZoT2os508TaPVLhBBcuXIFhw8fRmxsLIYPH877Dmm6DU1wd3dnznSqIyU2mZqaismTJyM2NhY1atTAmzdvYGZmhjVr1lBr/NS/Q1LfKY7x48fDysoKP/zwA79u586duH79uui0I6Dq+eXt7a2V/QbH1q1bMW7cOK3HcQjddLWtQ+GgqSED0rYVcXFxCAwMRFBQEPr37890o+agHb/Q9YxDLHO/fPlywd+xTgMCwt+l9u3b4+jRoyrecyyfiffv3+PIkSPw8PCgTunRkDM7aixZsgTh4eEAADc3N/j6+qJGjRqYPHmy6JeENSP0/v17hISE8Cq3ylkMoQ8c6xPo0KFD0bt3b/Tv3x+XL1/GhAkTJAuUMzIyEBISguPHjyMjIwMTJ07kp+loKNcTPH/+HL/99hvu3r1LtTjgqFKlCqKiomBhYcGvi4qKEq2VANh8iQDVTJdylkss4zV//nxs374dAwYMQFpaGoyMjDBs2DDRC+HkyZNVCpSnTp2qUYr51KlT/HJ+fj4CAwOxdu1atGvXjjqmWbNmTDddFgNRZYsSLigLDg7G48ePqVOwyudPE7VwGjExMcjPz+ezgLR6OM40NDMzE2XLlqVOAXHbiIiIUKnXioiIQHZ2tmSdwPPnz7U6fjGknj2NjIzg7++P/Px8fmpJeZpE6AaQkJCg0q2j/DOtUwco8GlSz8SOHTsWe/bsoY5h9fwSIiAg4LOCHaFzyZr9ZPHhAgra8ENCQnDt2jXUq1ePr9+jwZp5ol3PxGAxldUEoezm53jPKVOtWjXezFeqVKHQccmZHVW4qPTNmzfo2bMnbt++rbKeBmtGiHah1tPTE3zaZX0CVR+nyXYqVaqEFi1aoF+/fjA2Nlb5EItdJO/duwc/Pz8kJSVhxowZGsnLx8fHY8yYMTA2NkadOnUQHx+PDx8+YOfOnaL1I4mJicjKylK5CDx//hwVKlTAN998Qx13//59EELQokULfl1UVBTKli0rqpsjhlCNgPqTmDZPljk5Ofjrr7/w559/okePHpg6dSpvdCrEpEmTsGHDBq2Pm9VAFCioOdu/fz82btwIGxsbTJ8+Xat6n9jYWAQEBGDWrFnU1/Tr1w/+/v4wMjKCr68vLl26BGNjYzRp0oTqTO7u7o6EhAR07doVAwcOVDE0FZqa69y5M0JDQ1WynRkZGXB0dJTMgtSsWbNQG61UgbJQJxEhBPPnz8etW7dE9yeG0OeLtVOnW7duglPItPWAqueXejeWtg7jUlkuGlyDg5D9CGv2s1+/fjh+/DgAYNy4cXxmS+z73KVLF2RlZWHgwIHo3r27Ssaedk9gzTxJIbTdL9FtS9vu53jPabMfMeTMjho03RapeVDWjFB2djb1gi0Ea4eUckGy+s+0NOf69ev5Cxb3f05ODt69e0fdT+/evfHy5UvMnDkTbdu2hZ6eHn+8YsdXp04dnDt3DnFxcXzHSO3atamv5/D09MT69etV1unp6WHcuHH8xUmIqVOn4uDBgyrrTExMMHz4cKYLLCBcI6Bc+Mp90TUpUF65ciUCAwMxdOhQnD9/XlSIjKN37958i3RsbCzmz5/P30DFzv3WrVt5fzHOQFQq2MnMzMSff/4Jf39/9O/fHydPntRYKuHp06c4dOgQgoOD0axZM8EuRmVSUlJgZGSE/Px87NixA48ePULZsmWp02VAgZkpUBBUcFkosRZefX39QtO6mk7zNmrUSGu3d1rNDicOyorQsyurZhOnLaPeBi2mLcOdd3XEapmENGI4/SExPnz4gL1794IQgtGjRyM+Ph6LFi1CYmIiLl26JDhdxJr9TEtL45eVu47EcgXcA9j9+/dVrtligRVr5kkKoeOU+t5piiaZ1i9Ru6htrZ8c7Kixd+9e+Pv7w87OjncDT0xMxC+//CI6jqbkK5U4E1IpFYO1Q0q9QJkzvxP7wLi5uQEoCIwUCgV/cxLL1NSqVQu1atXCuXPncO7cOX69Jh1c58+fx/79+/kns5EjR0oKT3348KFQard+/fqSX66cnBxUq1ZNZV21atVERQVZYP2Sb9y4EcbGxti3bx/2798PQLo2y8fHhw+4x4wZA19fX1SvXl0y4DY0NOSLLStWrMhP/3BTq0LUrVsXJiYmGDNmDCpUqKBys6Rl/VjVwnNycpCXl4fr16+jbdu2fKGzmKjc5s2bVYrdpTA0NMTLly9VAmxOXVuKChUqSIppqvPTTz8hOztbpdA3OTkZBgYGWm1HHZZib5pSMctnV/08aOLKTgvkxbJ9AODs7Ax7e3ukpKTA3t4e5ubmmDdvXiEFYmV0IZlBW1aHZeorLi4Ov/32m9aZJymEjtPExASpqakwMjJCREQEfvrpJ+jp6WHx4sWiDxJSmVahsRs3biwk9QFoptJMQ8roWR052FGjcuXKhS7W9erVQ7169STHsWSEnjx5Qn2zhTIurB1S6hX0hBBcuHABCoWC+sFWvzldvHhR8ubETYdoy7p16xASEoIZM2bwjuK//fYboqKiMHnyZOo4fX19ZGdnq6SIMzMzJYPMsmXL8l90juTk5M/qltBkRlhTFVDaE7IYrNYZLBL6v/32m+B6sYs/q1r4tGnT0K5dO2RlZWHv3r0ACr431atXp46ZMWMGmjZtil9//VWy7gso+HucnZ3RsWNHmJqaIj4+HuHh4RoFY2KiaIBw5sTd3R1z585VCXbi4uKwbNkyPrhlQdsbACD+nsXExODQoUP8A8jQoUN5axUaQq7s27dvp75++PDhCAgI4Iv4NW2Nz8nJwZw5cwAUWCrs3r1bUhXaysqKamsgVv/B2aNw1ijcslhAmJ2dDR8fHwQEBCAnJ4fvJpo3bx61CYU18ySF0LVp+/btfP2Lp6cnAgICULVqVb6ukwZLppVF6kPMfsLV1VXr8yQHOzqCNSNUrVo19OnTR2MxKysrK35aJDw8HG5ubpIdUhz5+fm4ePEiFAoFzp8/D1dXV9EvuPrNSRN5eXd3d7x69QpmZmawtraGtbU1vv/+e0mRsIMHD+LixYv8U7uZmRk6d+4Me3t70WDH29sb/fr1w5QpU/ib1IYNG3gBRRoLFy5E7969MWLECH7cwYMH+aJybeBuBLTibSEVUKnuo++++w4tW7bkz2Hr1q0lzz+rdQaLkJnQ1AhXf0Pj6tWrvFr4xo0bER0djWPHjkmqhdeoUYOvneNo3Lgxjh49Sh1z4sQJBAUFwcnJCcOGDUODBg343wlN0bVo0QKXLl1CeHg4EhMTYWlpCT8/P42UWqUUt4UyJ4mJiWjdurXKulatWiEhIUF0W8HBwbC1taVOVbLcKGnXnoCAAPj5+cHLywuWlpaIj4/HyJEjMXPmTAwZMkRwTK9evVCxYkW4uLhgz549GDx4MEaOHCm6/6FDh6q0xp8/f17UgoVD2Y4hOztb5RpIyy4qF8/r6ekhPT0dO3bswKtXr0SvhSzeU97e3jA1NcWdO3dgYGCArKwsrFq1CtOmTcOmTZsEx3zOVJUymkwtsfgDAmyZVhaUEwXavFdU6B6hMkWBmJuyEOnp6SQwMJCMGTOGuLi4kG3btpF3795Jjhs3bhxxcHAgy5YtI0+fPiW9evXSaH9xcXHkjz/+IH369CH16tUjR48eJcnJyZLjHj16RHbv3k0mT55M2rZtK+r0S0iBs7U265V5+PAhWbx4MZk4cSJZsmQJefTokeQYQgh5//492b17N1mxYgXZs2cPSUpKEn19amoq2bhxI9mwYQP58OEDuX//Phk6dKio+3bTpk3J2LFjyfXr1wkhROPznpeXR+7evUu2bNlC3N3diaWlJenSpQv5+eefqWM+fPhANmzYQHbu3Mm7hP/zzz8kKChIo33SEHPijo2NJcuWLSOdOnUiHh4eZP/+/RpvNz4+nqxevVryszFu3Dji7OxMnj9/rvG2CSHk6dOnpH///sTV1ZUsXLiQLFy4kCxatEjwtcoO5YGBgfyymFu3pgidP6HPTF5eHrG1tRXdVvv27fnljh07kosXL5KoqCjR94jm6P369WtCCCEHDx4U/H2HDh1IWlqayrq0tDTSsWNH6r5YXNnVv+OafOcJIeSvv/6i/pMiOTmZ+Pj4EEtLS7J27VqSnp4u+nplV3v1fzRo1wWxv+/EiRMkNTWVEELIkydPyPDhw8mwYcNIdHS06PH17duXpKSkEEIIWbJkCenevTtxdnYmc+fOpY4ZPXo0+fnnn0mvXr3Ixo0bCSEFn5UOHTqI7mv//v2kTZs2xNzcnNy6dYsQQkhMTAzp378/dUzdunXJzJkzyU8//aSyXK9ePdF9EaL9e0VDzuwUMzNmzNDq9TVq1FDpkMrOzuYLbcU6pD5+/IgKFSrAyMgIlSpV0nhuX8jKYtWqVaJ+RU+ePMGNGzdw48YNvHnzBhYWFmjTpo3ofmxtbTFnzhzMmTMHVapUQVpaGpYvX867BovBWRAkJCSgdu3aGunYAOA9WoiAlo0QLDUCrCqg+vr6aNWqFb7++mtUrVoVVatWxd27d/Hw4UPqGFbrDCmIwJM/S/2NtmrhHFu2bEFkZCS8vLxgYWGhkqWhfeZ/+eUXhIeHY+XKlWjbtq3k38iSZtcUofM3fPhwuLq6YtasWTA1NcXLly+xYsUKjBgxQnRbLFOVffr04acjlbuKOFNeLguoTvny5VGpUiWVdZUqVRJ1m2dxZWdtjbe1teXFIrl6M0BcmDEhIQGrVq3idcOuX7+u0XSqJg0C6pD/b+CpnCnJzs4WzeKz1t2xTC3t3LkToaGhcHR05GsjP3z4IJlVY8m0skh9sL5XNORgp5j5/fffsWrVKo3F41g6pICCabasrCy+Lubhw4dYs2YNunTporEqcu3atTFt2jRMmzaN+prq1aujZcuWmDhxIhYtWlSoCJjG4sWLsX37dgwaNAhpaWmoUqWKRhos6jYTJ06cwKRJk7B3716VtnJ1Ll26hEmTJmHQoEGoU6cOHj16BD8/P2zYsIGqc8FSI8CqAjp48GDo6emhUaNGsLKywtSpU0VVcgF26wwphIJAlvqbz1EL//jxIzIyMlCxYkWNbjzNmjVT0XbSpFCWFeUbrTKcSaSQ2rWXlxcaN26MVatWITExEbVr18aYMWMkZRpYpiqVb67KXUViN10AMDc3x5YtW1Q8t7Zt26aRNIM2ruzK+ljKP0s9fHh4ePCfceWAztvbmxoYNGjQAE2bNuVlRZQ7KMVqr1ic7adMmYJevXph2rRpvJwGZxhLg7XujmVqqUyZMoWmdL/55hvcvXtXdF+HDh3Cli1bsHLlSo0L81esWKG1qTDre0VDDnaKGW3F41g6pDgMDAwwYMAADBgwAFlZWTh16hRWrlwJf39/REZGfrYVBPf3RERE4NSpUwgMDISxsTEsLS3Rvn17FcFAdfT09ODh4cEXzGkKq83E/Pnzce7cOdSqVYtfN2nSJDg7O1PVgVlqBDiqVasGT09PeHp68iqggLix3927d/Hs2TNkZmYiKysL7du31zhrpQ0sQmYs9Tfv3r2DQqEAoJlaOMfo0aNBCMHevXs1kiMACgwatSmU5RoFCCEqy7GxsZL7Ys2cdOvWDd26dRP8Ha0dnKsNtLe317g2kOuuy8/PL7Qsxh9//AEfHx9YWVnxQX2PHj1En/xpRaViJpVC9V95eXkIDAwUPT7lYI22rA73YKmcjb13755knYq5uTm6deumlbO9s7MzWrdujYMHDyIkJAS1a9fGunXrYGZmRh3DWnfHUsQvtE1CCFasWIGePXtSx7FkWjW1sFCGVQKEhiwqWALQRjxOffpg+fLlKgETK19CzCo+Ph6hoaFYv3497t27h9zcXOprN2/eDAsLC3Tq1AnW1tbIz89HXl4eRo8eDW9vb+o4VpsJ2u/FhKpYxdnE0OS8v337FkFBQVi3bh3i4uKoWTxW6wxdvPfcFOfhw4epU5ytWrWCn58fCCGYPXu2ilS9mK6PejCmSUebo6MjDA0N4eLign79+mHw4MEqqs/qiE3LSj1dK39maMvaIjb27du3CA0NRWJiIkxNTdGjRw9RsUl16xFlWI6PK8gXQllx+Y8//sCPP/7ISybQ1JBv377NZ/cWLFiA69evY/PmzejVq5eoBpmVlRV27dqF/Px8uLu746+//uKXb9y4ITimW7duOHjwoErG+f379xrpa2VkZGD69Om4deuWRs72LMKlaWlp8Pf3R8WKFTF69GiUKVMGL168wL1793i5ECHOnTun0QOvMhUrVoS1tXUhHaXIyEi8f/9edOy1a9cwd+5c2NnZqfjO0a6DyqKC6mKTYnpjeXl5CA8P5z9z1tbWzFNZcmanmNFWPI6lQ0oTdBXzrlixAjdu3EBsbCzq1KkDKysr+Pn5CbpQK7Nv3z4+o2JoaIgLFy7wtR1iwQ6rzYSpqSlCQ0NVnmDOnDkj2jbPUiMgBe28R0RE4MaNGwgPD0d0dDSqVq0KR0dHFaNFdVitM1iFzNTbkl1cXESnOAcPHsxf2AYPHswHKlLy9La2tlp3tLVp0wYRERG4ffs2zMzMJKdEaB1VmlxYWTMnYtCO9+rVq/D09ISLiwtMTEzw+PFjLF++HFu2bKFaM7AGXFKifUIoT3kdOHBAI7uHSZMm4ffff0dycjIcHBwwf/583LhxQzLb0qJFC346o3nz5vyy2PR1bm6uoL5WTk6O6L5YnO1ZhEuFpE8+ffqE4OBg0WCHZWqpWbNmOHbsGCpXrqyyvnv37qLjWDKtLDZH6iUKQUFBmDRpEvbt28fUtSYHO8WMtuJxrO27Unyu8zSHqakp/Pz8JLU41FG+sHFpcj09PcmC3o0bNwraTEi14G7cuBFTpkzBr7/+ilq1auH169cwMzMTVHPlYKkRkIJ23rds2QJra2vMmjULFhYWGr0/rNMBLEJmQm3Jo0ePxsyZM6kGuNqqhXM0a9YMHTp0wLhx4+Dj4wNHR0dJvyptC2WdnJwKPXECBYHMx48fMWLECPz444+C+1LWKeI0irj1rNCCYB8fH5w6dUpF98vDwwOenp7UDK9YgbVY7QNLQb4yml5TKlSoABsbGwBAw4YNRWtalKGJ9ol5d5UpU0ZQX0vqvbK1tcUPP/yglbM9i3Dprl274OPjg9zcXPj4+ODMmTPIyMiAp6en6L5YppYCAgIEi825qWYa48aN0zrTygJriQIVph4umRID174r1v5MSEFbshjatsCLce7cOeLh4UF69+5NPDw8yPnz5yXH9O7dm7x48UJl3fPnzzVqXSWEkBcvXpAbN26QuLg4rY41Ly+PvH79mm/VzsjIoL5W+RzRltUJCwsT3f/YsWOpv0tOTiZ79uzhW+OlWv5v3bpFnJ2dibOzM7l37x7ZunUr+e6770TbT6WOnwZLW7JYe7QYmzdvJn379iUjRowggYGBpHv37pJjsrOzyb59+8iKFSvIsWPHSH5+Prlz5w6ZN2+e1vvPz88n1tbWLIdOhbUdvFu3blqtJ4SQFi1aECsrK7Jy5Upy8eJFlX9iKL9fLVq04L8jYvz000+FWoy5fzRq1KhBnJ2dyZAhQ1SWnZ2dJfcnhNjnIywsjHTo0IGsX7+eHD58mKxdu5Z07NiRXLlyRXSbUt+94cOHF1rn4ODAt4NzJCUlEQcHB+p2rKysSGZmJnn79i2pUqUKuX37tuh+lbl69Sqxs7MjCxYs0KoNn4bY9zUyMpL88ssvpGfPnqRRo0bkypUrJCcnh/p69Wu7Jvv6HDkSIeTMTgmAxSaBQ5MOKaDAc0cs+3Ds2DFtDpnK+vXrcfLkSRUl5N9//x3R0dGi4oC//fYbhg4dWkjBVkx5lePBgwcghMDKygrZ2dnYtGkTduzYIfqUod4GnZSUhJUrVyI0NFTQ4wooSCc/ePAA+fn5SE9PV1mm8euvv4qed1rmJCwsDBMnTtSqW4x1OoAlJczSlqytWjiHekebgYGBZEebi4sL6tatCwsLCygUCly4cAF//PFHISE/DmVzxwULFmDx4sUA/q9QWMzWhSVzwlrUnJqaWmjKkUgo+UZFReHhw4dQKBT4/fff0aRJE7i6ulLPBQdLQT5Xy9KyZUu+rViqAFiX2QApbG1tERQUhODgYMTExMDU1BRBQUEqStZCSGXNhYQjWYRLv/rqKxgYGMDAwABt27aVlOzgYJlakoJQsossmVapTlKhfbGWKNCQg51ihtUmQdewfoDUOXDgAJMSsrm5eSEF2+XLl/M3T1q32OTJkxETE4OPHz/C3Nwcz58/x4ABAyTTnEJt0BMmTBBtg6bVCIgFC6z1ML/88ovW3WKs0wEsBqIsbcnaqoVzZGVlYeHChTh69CiysrJgYGAAW1tb0XoartUcKAhkpB4elM0dr1y5wi/TfKOUOXnyJL766is4OztLqilzKJ8DbdrBW7RoIWg6KhWwNmvWDN7e3jhx4gTWr1+PqlWrSgY7tBowMY4cOVKoANjCwgLDhw+Hl5eX4Ji///6bl0zg9KEAeqcix8yZMwtNKRFCVN5LIapWrcp3sukKoaktqcCKkyZQhmZLIVXI+yWmlmjTdazaYdrui1aiwOI5BsjBTrHDapOgLcru2xyafIm0pWzZsoWe4oTWCVGuXDlq1oJWF3P37l1cvnwZeXl5+PbbbxEdHa1R4MbSBr1z5068fPkSCQkJaNiwoUYaQqzGfvr6+iqBDlBgsip2g4+KioKLiwsIIXj69Cm/LNYxArAJmdHaktesWUPdj7GxsajIGY1ff/0V5cuXx927d1G+fHnk5ORg6dKlePHiBXWMtkJ1tAu7JvUZLJkT1qJmlgv9rl27cOrUKZQrVw59+vTB6dOnNdIqGjFiBBQKhVaeVSwFwKz6UDRBOjGhui8FLUgVC6y4LJ4yLLYUAFsRvxS0v4kl08qyrzp16uDcuXOIi4vjOw/r1KnD//706dPo0aOHxvuQg51i5nOCA21gqYZn4XOUkMWgffGysrL46SQTExO8fPkS8fHxAMSfdt+/f4+TJ0/yzt7KmSBaZ9CiRYtw/PhxNG3aFPfu3cOPP/6IsWPHih43q7EfS7cY6xMci5CZgYEBlixZoiLcBxQ8bQtlHgDt1cI5bty4ofLZLVeuHH799Vd06dKFOoYmVEeDexgghODRo0cqy5qgbeaEtaiZxVxy7NixaN68OQwNDfHgwQM++JZ60HFxcdHas4q1AJgF2ufU1dVVYzE+TWERjpRC6Jom1iAhpuXFMrX09OlTandpq1atBP20ALZMqzqaeHdx1K1bV3AabPny5XKwU5r4UsFBccGqhCwF7QlbeWpJeVkqc6Lc+qxpG/SpU6fwv//9D3p6esjIyICjo6NksMNq7Md1iy1YsAC1atXCmzdvJLvFWKcDWIXMhBBTX9VWLZyDdhEVu7hK6R6pi/aJ1bxIwZI5YX3wYDGXZG2B13YqEGCrU1GuDVJefvnyJdNxazL1qC2sNVZiCF3TWGwpALapJanuUloWliXT2q9fP/j7+8PIyAi+vr64dOkSjI2N0aRJE/j6+jJlfLWdDpeDnWJGOTj4+PEjKleujOHDh0veRLVl3bp1TLUj2sIpIbu7u+Pdu3eoUaOGRlMBaWlphfQelKF9sFmmloCCL+y1a9f4FL0m6tF5eXl4+PAhfyzp6en8OaWdQ5Z6GKBgysff3x/5+fl4//49qlWrJvl0zDodwKny2tnZ8a+TUuVlQVu1cI7IyMhCNxNCCO7du8d8LEI3xPT0dOTl5fGfw1OnTmHdunWSMvcsmRPWdvDo6GiVgNfAwABz5szRuKEB0Lyeg8WziqUAmFUfioauZDSUYa2x0nSbHB06dBBVm6bBMrWkvH/ashAsmVYW7y4ptH2f5WCnmMnIyMDgwYNVbBKSk5N5HyBd0apVK1hZWfE3WOWna5ZpFhrJycmYMGECbt26herVq+Pdu3do164dNmzYIHrBY+0WY5laAgqeVF+/fo0WLVpgw4YN6NmzJ+97RUM5c8T9vHLlStFzyGrsRwjB1q1bERAQoCLa5+HhofOLOYuBqKWlpdbFoQYGBoXUwoODg0XVf4Ev062jfuzLli2Dv78/srOz4ebmhmvXrqF58+ZYtWqV5LZYMicsRc0Am7kkAKZ6Dm2nAjm0LQCmZeFmzpwpOk75M8gFl4QQlWBEV7DUWDk5OYkGyspq0xzjx4/nrwtS45VhmVpi6S4F2DKtLN5dUlSoUEGr18vBTjEzduxYzJ07VyUQiIuLw7Jly3iRQV0QHh6OwMBA3L9/H23btsWQIUN04oWlzuzZs9G9e3ccOHCAX7dz507MmjWLb+1lgVZ0zDK1BBS0q1++fBlAQcama9euksGOVHHoihUrCj2xsxr7rVy5Eg8fPsTWrVt5V+ylS5ciKSkJs2bNEhzDOh3AkhGSCkCEuue0VQvn0FQRVhvUg4Pjx4/j/v37yMzMRN26dXH79m2VYkht0CRzwtoOzmIuyVLPAWg/FahrpAwpi7JlnaXGSsoPSswjS5PxyrBMLbF0lwJsmVYW7y6gIJN59OhR/oFv4MCB/PFpa+grBzvFTGJiYqELXKtWrZCQkKDT/VhZWfHdWOHh4XBzc4OVlZWKdoYuePLkSaEnlrFjx4qqmgLs3WIsU0tAgV6J8pclKSmJ/1nMukCMU6dOFQp2WOthTp48ifPnz/MX04YNG2Lz5s3o2rUrNdjR9XTA5yDUPaetWvjnoG1Bafny5ZGRkQFCCMzNzVGtWjX+PdIkw8qSOWFpB1c2lzx16hRMTU0lzSW/RKsw8GVqY7RBWQ9p48aNfHbyxx9/1Cgjpw0sNVYs1zQhQ1oOselNlqkl1hZuliCzRo0auH37tsq6xo0b4+jRo9Qxx48fx+LFizF58mS0a9cOCQkJcHNzw4IFC5g67uRgp5gRmpLIz8/XmVcVR0ZGBkJCQnD8+HFkZGRg4sSJGDhwoE73AbC38LJ2i7FMLQGqRcnKP0v5NGmLcj2Mskv1/PnzRceVLVu20FNj2bJlRUX7wsLCNBJhVEfXBaKA8Lz/s2fPmLenLdoWlCo/uZcpU4Zf1tPTk7QCYcmcsLaDA0CjRo3QpUsXJCQkoHbt2mjUqJHo69XrObgOrs9pFQZ0VxvDMiUKqOohBQQE8MGO+k1VF7DUWLFc0/z9/fllbW7oLFNLnEEsh6GhIVq2bImZM2eK1j6yZFpZvLtWr16N06dPo2rVqvy6/v37Y8iQIXKwUxoZPnw4XF1dMWvWLH66YsWKFRgxYoRO91OjRg20aNEC/fr1g7GxMbKzs3mTOrGWRm25efOm4NMMq36EFCxTS0BB2lcMlqdDoRu8urFfcnIyzp49i4CAAFFjv8ePHxc6bqkbAGsw8SUyQrQb4eeohWuDtgWlUjclsY42lswJazu4ujniiRMnMGnSJOzdu5dqgLlo0SKV2hZLS0u8e/cOK1eu/KxgR1cPZLRMwZs3b5i29yUKlFlrrLRFaprbwcFBMPhmmVpS91LLzMzElStX4O7urjNFfQ4W7y59fX2VQAcoqAeTXc9LKV5eXmjcuDFWrVqFxMRE1K5dG2PGjEHXrl11up/169fzFwHu/5ycHLx7906n+5Fq4aUpIX+pbjGhqSVNoFlGCHH27Fl069aNVy9WJzk5GYcPH0ZwcDBu3boFX19fyQyM8hOeMmJPNJyooDKaiAqyGoiKIXQjLEq1cF07kYvVL7FkTliPg8Uc0draml/W09NDfHw8AgMDJcU3v4S2jDaMGjWK6g4OqIpoKi9HR0fr/FhYaqwWL16M6OholSA0KioKZcuWFVUaF4MWYLJMLRkYGBT62cnJCb///jvTsUnx8eNHvvFGkyzmmzdvCtXlEELYg2Ci6/kSGZ2i6yLA2NhYKBQKBAcHo1mzZujatSuGDRums+1LQXsy0dfX/yLdYrT96XJcjx49qBflXr16oWLFinBxcUG/fv0wePBghISEaH08mhyfjY2NSmG4MmKp49u3b/M2GQsWLMD169exefNm9OrVi+pSLlb4WK9ePb7dXplOnTqpqIUDBYq79vb2KlMSuoBL0Qtd3limS7t06UIdp545AQoUuo8ePYq4uDiNtq9pO7i9vb1glxxtvTKPHj3CypUr8ezZM3h7e6Nv376ir1f+jClPBbJ+p7Sle/fuOHPmDPX3//zzD/V3X6KoHSjIEnI1Vr179xbtUOvWrVsh64z3799j+PDhokGcGF/63N+9exczZsxgcxUXgfPu8vPz09i7S0xoUCozL4Sc2Snh6KoIcPny5Th37hwaNWqEYcOG4eLFi9i2bZtOtq0NtNj6S3WLscbyunoGaNu2LSIiInD79m2YmZnpLMUudHwVKlRgusizGIjOmjWLDyYuXLgABwcHPou0b98+waxBUamFA+yifTTE3jfWzAlLUTOLOWJERARWrFiB3NxczJw5kxeblOJLaMsIIZTRJYRIFvGXLVsWNWrUQPny5ZGZmcnrUuna9wpgq7HKyckRtM7Izs5mPg5dnnuuVkr5wbJBgwZUccrPgcW7a+bMmdTMIgtysFPC0dXNMSgoCPXr10f//v3RqVOnLyLfrgm0v0fX3WKZmZkqxpiaotziqI6QejFX1EuDy5jcuXMHCoUCiYmJmD59Orp06aKR1xANofNIs2mQgsVAVFkWoUuXLhplH4tSLZxVtI/Gt99+S/0dZ+mhnDnx9fUVzZywtoOzmCO2b98ezZs3h7m5OVavXq1i+SA2vanrqUAatM+tVGu2s7MzH9S6u7vDzMwMNWvWxKhRo3D48GGdHiNLjVXZsmUFrTO+lK2CthS127y2wb1Uk4G2yMFOCUdXkfzVq1cRHx+PgIAAbNy4EdHR0Th27Bjs7OxgbGysk30A7ErIrN1ieXl5OH36NAgh6NmzJ5KTk7Fy5UqEhobizp07WLp0qeC4Dx8+YO/evSCEYPTo0YiPj8eiRYuQmJiIS5cuCdZa0J7kaK3gyrRp0wZt2rSBr68v7t69i4CAgM8KdoTO45QpUwo9qeXk5OD9+/d4+vQpdVusBqIcmgbkRaUWDmhfUCrVxiw2lcqSOWFtB5cyRxSCtXCd1b9LW1hboMuXLw8DAwOkp6cjIiKCD7gDAgJ0eXgA2GqsWKwzvoStAo2iFC5lCe51nVmUa3aKGakiwEOHDjH5rkjx8uVLBAQE4PDhw7h06ZLOtis1pyxUywEAlSpVUukWU/6yiXWLOTs7o2rVqkhNTUVqair09PQwYcIEODk5iV6Ue/bsCXt7e6SkpODs2bMwNzfHrFmz0LJlS+qY7OxsBAQEaOUCTUOszgeQNukLCwsTvfB9/PgRmzdvxsGDB+Hs7Cya6WCpfeAKBwkhmDNnDpYvX87/jta6n56ejqysLBUBzeTkZBgYGOhULZyDKyiNiIiQLChV/tzSlmno6+vzmRP1m4RUsMgVNR87dgyGhoaS7eDR0dEoU6YMmjVrhuXLlyMpKQkAMHToUHz//fei+yqpKD+1jxs3jhcflTr3dnZ22Lx5My5cuICoqCg+89q+fXvcuHHjix6zpjVWSUlJCA4O5gNTJycnUSX5zp07IywsDPn5+WjSpImKrUJYWJhO/wY/Pz88evQI8+fPVxEubdKkiUYPcNqwZcsWBAcHo3Llyhg8eDA2b94sWbdkZ2eHU6dOIT8/H71791ZZZrlnyZmdYuZLGMxpQu3atTFt2jRMmzbti2yfBq22gLVb7N27d1AoFAAKRKru379PdX9WJicnh1dMtrCwwO7duyWfWIcOHaq1CzQNqWcMVpO+t2/fYvXq1Th//jw8PDxw9epVyfPBYiAqpFEEiBupFpVaOAeLaB8LLJkT1nbwmTNn8gKdx44dg5+fH3JycrBw4UIEBQWx/QEUdD0VSEP5qV1ZWkHqO7J+/Xr8+uuv+Oqrr/ipsCdPnkgWXrOi7TQMF5zUr18f9evXh6GhoWTG5EvYKtAICQnRWriUFRbvLl1nFuVgp5gpqiLAooJVCdnNzQ2AcLeYGO/fv8fJkydBCEHFihVVugjExAGVxfOys7NVaoNomSQWF2ihIktCiOTFi8Wkb+LEifj7778xefJkzJkzB/r6+sjNzUVubq5o5oTFLkK9G0ITteGiUgsHtC8o/Zw2Zpai8M9pB+e0RwYMGMAHvWJTI6wUlbaMcgBAWxaiZcuWhTJnjRs35g1sddnJyjINo951mZmZiTt37mDMmDH89U4dVlsFFliES1lh8e6iNRlkZmYyHYMc5ompgQAAI0JJREFU7BQzRVUEWFSwKiGzdospZxU0zTAAdCE9MVhcoJ2cnArV0XDBnxgsJn0PHjxAxYoVsWPHDr4OQlMVYG3x8vKCn58fjIyMsGPHDqxfvx6GhoYYOXIk9VwUlVo4oH1BaVEWawJsRc1AwfvJ/R3c03deXh7zDUAMVv8ubYmPj4eVlRUIIUhNTeUfllJTUz9ru7q0s2CpseKaE5TJy8uDvb09NdhhsVVghUW4lBUW7y6pekxtkWt2ihld64EUN2J6JGJ07NgR9evXx+jRo9G9e3f069dPY6O3a9eu8XU0mrar5+TkQKFQaFV/s2vXLurvpEwTadCmisSKdlkLOmmYmZnB29sbhBCsWbOGX167di0ePXokOMbW1pY3Um3SpAnu3LmDihUrolOnTrh69argmM2bN+PatWuF1MI7dOgALy8vnf5NLLx9+xanT5/mizV79Ogh6cjOCms7+LZt2xAWFobZs2fz59DPzw+2trYYN27cFzlWbbRlWDhx4gRsbW1hZGSEJ0+eYMGCBcjPz8eCBQs+S1D0S2jSaFtjJYTyd0ed8ePH8zf1L6UVxCFW96KpYbGm0O4LYvcL1npMGnKwI6NToqKiqB9EqQsX1y127tw5REZGYu3atZLdYuPGjcPr16/RokULXLt2DT179pR0LweAgQMH8vU3ly9fRrVq1STrb1gCJCloF+R169Zp1AKuDGuNBUsQZ2Njg+vXr+POnTuYN28egoODAUCykPLs2bPYv38/rxY+bNgwnauFCyFVUHr16lV4enrCxcUFJiYmSEhIwOHDh7FlyxaNAxFt+Jyi5nPnzmHfvn38ORw+fDgcHBx0fozqU4FOTk4a+3dpg7W1NcLDwwEUCE/6+vqiRo0amDx58mcFK6wPXkKwCEeqS1VkZWXhypUraN26tWitT2RkJGbNmqWxrcKXQpfBYrdu3QSFCmnrAdX3T5t6TBryNFYxU1RFgEVFq1atmJWQ69SpA29vb3h7e/PdYqtWrRJ9Annw4AH/lJSXl4euXbtqFOyw1N+4uLjorECZg/asceTIEa2DHTGvLTFYDESHDh0KGxsbJCUl8SJk8fHxkhejbt26oVu3boK/07VauDYFpT4+Pjh16hTq1avHr/Pw8ICnp2chDyFd8DmmqF27dqUGiLo8h6z+XdpiaGgIoKAD9dOnT3xWQeo5vCjtLFhqrNQDw2rVqmHx4sVUDzMObW0VvhS6zIOweHe9f/8eISEhWtdj0pCDnWKmqIoAiwpdKSFr2i2WmpqqMt2VlJTE/yz2hWCpv2EJkKSg1e5wBdRC0I6P1USQ5cbr7e0NDw8P6Ovr8zecmjVrftYUmy5rLLQtKM3Ly1MJdACgbt26GuvfaMuXmqLQ5TksqrrBypUrY9OmTbh58yZ/Q8zJyUFGRobouKLsZGWpsRozZgyys7MRERHBT402adJEdD+crcLevXs1tlX4UuhSa4elJm7w4MF8UK1NPSYNOdgpZoqqCLCo0LUSshTKXwLln7UpUBb6WQiWAEkKmjJvmTJlUKlSJZ0+XdG2xWogWqlSJQAFN9jAwECcOHEC+vr6GtdaqaPLi6u2BaWpqamFbAsIIZLGtiWNL+H4zaGptoy27N27F/7+/rCzs+OtHhITE/muKhpF2cnKUmMVHR0NFxcXWFpawsTEBCdOnICXlxcOHjxIndJnsVX4UujyPLIE9yz+V2LINTslhC9dBFhUqCshd+/eHQMHDizkEaNLirtAWU9Pj9qizSoCp8t6Aw5aZofFQDQxMREKhQKhoaGoVasWoqKicOXKlc+aU/8Sf7OmBaVFWRD+JdH1ORSaCmzfvv0X8TPTFl2LzonBUmPVv39/LFmyREWoNCoqCvPmzcOxY8eo+yqqc/7DDz+ITl9LCZd+aWxsbAqd6/r168PX15cXXNWG4v/E/sdhMZgrydSoUUNFCTk7OxsHDx4E8GUK7JQLlDds2KBxgTJL/Y1QsW5sbKyoPD2rCNyIESNUftbFEx7tuYbFQLRu3brw8vJCQEAADA0N4ejoKBnoFGWNhbaifaUloCnKc8jq31VUFJWdBcA21fvp06dCiuwWFhb49OkTdUxRnnOpv6k4Ax0AuH79eqF1UVFR8PLyYnKNl4OdYqaoigCLClYlZFaKskCZ4+nTpzh06JBGwoesInCenp5aK7ZKWUzQTARZDETv378PhUKBgQMHomnTpkhJSZEcU5Q1FtoWlGZnZ8PHxwcBAQHIyclB+fLl4ezsjHnz5n1WtkrXFOU5ZPXvKiqKUpqDZRomNzcXGRkZhURBc3NzqWOK8pyzTl8XJxYWFqLnTww52ClmSqt4IA1WJWRWirJAWV348MKFC5LCh6wicCxPeKwWEywGomZmZvxUa0xMDBQKBRwcHGBsbEx1nC7KGgttC0q9vb1hamqKO3fuwMDAAFlZWVi1ahWmTZvGd5uVBIryHKpL/HMBIIu2zJegpHey6unp8ZknZcQyTyy2Cqw0atSI6UGnqFAXUM3KykJYWBjzzIcc7JQwirMgTRewKiGzousCZbECz6CgINSvXx/9+/dHp06dRKXOOUaNGgVXV1cVEbjly5dj1KhRouNYnvBYLCYA1XSxsoGomNBfeno6srOzeUfmuXPnYsKECXj58iV1TFGqhWtbUBodHa0S/BoYGGDOnDk66bjTJUV5Dln9u4qKkt7JypJ5YrFVYIVl+rooUVefr1ChAlq1aiUpYUJDDnZKANpOV5Rk1AOCLzF/roxQxf6nT59w4sQJ0XEs9TdXr17lhQ83btyI6OhoHDt2TFT40NPTEw0bNsSqVat4ETh3d3dJETjaU7WVlRVmzpwpOIbFYoJDWwNRztRT+e+WMvUsyhqL9u3b8wWlq1evVqnHEkrRc9MLykWg2dnZJc6jrijPIat/V1FRGjpZd+zYgf379/Ot5yNHjqRaRQBstgqsqGe/YmJikJ+fj6ZNm+p8XyzofJqSyBQrTZs2JWPHjiXXr18nhBDSq1evYj6izycuLo788ccfpE+fPqRevXrk6NGjJDk5+Yvu8+PHj+TAgQNk6NChpG/fvmTZsmUajYuNjSXLli0jnTp1Ih4eHmT//v0a7zM+Pp6sXr2adO7cmRBCyOvXryXH5OXlkXPnzhEvLy/R1926dYs4OzsTZ2dncu/ePbJ161bSsGFDYmpqSh3j5uZG/SfGhAkTiJWVFdm9ezdJS0sjnz594v/RsLW1FVzPnYvi5vnz59R/QigUCtK1a1dy/PhxcuvWLXL8+HHSo0cPolAoivjISx4PHz4kP/zwA3FwcCDHjx8v7sMpxIcPH8i+fftIhw4dyJIlS4r7cHjmz59PPDw8yJMnT0hWVhaJjY0l48ePJ7/88gt1jL29vVbrP4e+ffuSlJQUQgghS5YsId27dyfOzs5k7ty5Ot8XCwsXLuSP78SJE6RVq1akXbt2JCAggGl7cut5MbNlyxYEBwejcuXKGDx4MDZv3sxUaV5S4ZSQDx8+rPN2UAA4cOAAjhw5gqysLAwYMAB79uyhyo8roz7dtmzZMoSGhn7WsdBau/Pz83Hx4kW+68vV1RUODg6wsbGhbqtDhw74/fffkZycDDc3N8yfPx8TJkwQbT9lsZgACtqVOZSnLcQMRO3s7Aq9n/n5+bC3t6faRZTkGov79+8jNzcXx44d4zNwffv2Rfny5dGsWbNiPTZlivIcsvp3FRVFZWfBCs0DS8wbi8VWgRXuO5yfn48mTZrg0aNHKFu2rKTlS1HRsWNH3mfP3NwcYWFhqFKlChwcHKj+e2LI01jFTEkvAvxcNFVCZmXmzJlwcnLCtGnTYG5urnEXAUv9jRRCzw1eXl6IiYlB9+7d8fPPP+P58+caaShVqFCBD4YaNmyoURDDYjEBsKWLhw8fDldX10Kmnuot88qU5BqLqVOn4uDBg5g/fz6/7v379xg+fHiJevgoynOo7VRgUVPSO1lpU4tiU44stgqsZGdnIy8vD9evX0fbtm35B6mS0jTDPXg9fvwYJiYmvCkvq96QHOwUMyW9CLCkExcXh6tXr2LLli149OgRnj59irt370rO27PU30ghVNyclpaGChUqwMjICJUqVdJY4ZZrCyWE4OnTp/yyWFsoi8UEwJYt8PLyQuPGjVVqkcaMGSPadVeSayxycnIKCV9Wq1YN2dnZxXREwhTlOfwc/66ioKTclGkMGTIEI0eOxOzZs1GnTh3eoX7IkCHUMUXZlDJt2jS0a9cOWVlZ2Lt3LwDgyZMnqF69epEdgxg2NjZwcXHB06dPMXv2bADgRVlZkKexihnlqROuCHD16tXIy8tDdHR0MR5Z6eTatWtQKBS4cOEC7ty5o/E49ek2TqRNG2jqtVlZWQgJCcHhw4dx5coVTJs2DV26dBFVe/7nn3+ov6N1UJibm2POnDmCGSaaezkA0elFKb8tGmKGlCVRLbxr1644fPgwjIyM+HXJyckYMmQIzp07V4xHJkxJPIfFTUnsZD179iz279/PPxAMGzbsi8lw6IobN26gffv2xX0YAAqmlytUqMDrh6WkpCAlJYVqsyOGHOyUEJT1QLy9vUUN5mQ0h1ZHwzLOyckJwcHB1DGPHz+GmZmZ6HazsrJw6tQpBAQEwN/fX+vjEuNL2C0AbOdQ6FhKco3F5cuXMXv2bIwYMQKmpqaIj4/HwYMH4efnV6JUg0vyOSwOSrKdhRB5eXkIDAzUqfijLrhx4wYUCgX+/vtvNG3a9It5GWrD7t27qb+j2fOIUTI/Ef8hSnoRYGmHNZYXGiflwiwV6AAF+i39+/dHYGAg03GJ8SUsJgC2cyg0XVeSayxsbW0RFBSE4OBgxMTEwNTUFEFBQfj666+L9bjUKcnnsKgp6XYWt2/fxrJlywAACxYswPXr17F582b06tWrRAQ74eHhUCgUiIyMRMeOHREREfFFmkhYUb7e6unpIT09HTt27MCrV6/kYKc0UtKLAEs7rC7QQuP+97//8Y7uHKw3mlevXjEdlxgsFhOawHIOhQKkkl5jUbVqVd51u6RS0s9hUVLS7SwmTZrEd1Q6ODhg/vz5uHHjRonJOjk4OMDd3R0BAQEwMjIqccHy+PHjARRMJ2/YsAHHjx+Hp6cnPDw8mLZXMs76f5iSXgRY2tFlZuf7778vUj8ebflST7pC50IXhpQlscaitPFfPoclvZOVpaOyKHn9+jWOHz+OcePGIT8/HwkJCUhOTi4x2cyEhASsWrUK4eHhmDhxIq5fv/5ZXbNyzY5MqWbBggWYM2cODA0NBX8fFhamsXtvcnIytm3bhp9//lmw/oalJsbS0rKQdg0hBGlpaXj48KFW25KCVbNJykBU6Bwq1/EoG1JK1feUthqLkoh8DgtQ72QFgHfv3uHo0aOIi4srzkMDANSsWZO3G7l06RLs7OxKrNHmx48fcfz4cQQGBiIxMRHXrl0r7kOCgYEBmjZtyvvcKWeYWTSl5GBHplSzf/9+rFu3DlOnTsWwYcM0HhcaGsprqvj5+eHs2bMICwuDq6srPD09Bce8ePEC9erV438+c+YM8vPz0aNHD+bpsi8B96R77NgxGBoailpMAKoBCm1ZHeXAj7asjnLmydraGo6OjggJCWH+O/+LyOfw/yjpnayxsbG8EKiBgQHmzp3Ld3iWZE+q3bt3M9XE6Bpdd4n+tx4FZP51DB8+HAMGDMD06dOxatUqfPvttxo9PS1YsADHjh1DcnIybGxssGfPHvj6+orua+TIkTh58iQqV66MKVOm4NOnT6hevToOHTqE7du3C46ZN28ev12FQgFnZ2f2P1YC9YJIoEAp+tq1a6LBjvLzDm1ZHRZDypJeY1EakM/h/6Gts31R4+bmhunTp8PCwgKXL1+Gn5+fqPdeSWHPnj0lItjRtWimHOzIlGpycnKwevVqPHjwAH5+fvx0jBRfffUVTExMYGJigtatW2t0gdTX10flypWRnZ2NkydPIjY2FoCq3YI6yo7imzZt+qLBjlBBJCcBLwaLgSiLIWVJr7EoDcjn8P8o6Z2s5cqVw6BBgwAUdGpywn0ymsG5nisjZWMjhjyNJVOqsba2xg8//AAPDw+VL0ZiYiJMTEyo46pUqYJmzZqBEIJHjx7xy2KdVR06dMCpU6dw/vx5HD58mNeBsLGxUQlqlOncuTNCQ0ORn58PR0dHhIaG8hkToQLfz0F52sna2hrh4eEajRs7diz1dzt37tTJsQElv8aiNCCfw/9DX1+f72RVvymWhJoY5ZodQgguXbrE/1wSjm/mzJmCwURAQECpaJzRdrpNzuzIlGpOnTrF2zskJiYiMDAQJ06cgL6+Pk6ePEkd9+HDB6335evrC0dHR5QvXx47duwAUCCv3qZNG+qYMmXKwMnJqdAyAKanEzFYLCYA4LvvvtO6U4TFYsLa2ppf5mosAgMDUaVKFa32/V9GPof/R0m/IZf07rg+ffpotb6k8ddff2kV7MiZHZlSTWJiIgICAnDq1CnUqlULUVFRuHLlCsqXLy86Tl2d09DQEBYWFjA3N9dq/+np6QgKCsLQoUMFf79o0SLB9Xp6ep+tf6MOi8UEwKaQbGFhQTWklCoelNXCPx/5HMp8aVjV54sKbbtj5cyOTKmmbt268PLyQkBAAAwNDfnMixTqasjJyclQKBRo06YN5s6dKzr206dPCAoKwtGjR5Geni5aKyD0JL569Wrk5+frPNhh7fBgMRBlMaQs6TUWpQH5HMoUFSU9D6JtB6yc2ZEp1Tx+/BgKhQKXL19G06ZNcfPmTWr9jCbY2dlRWx4PHDiAI0eOICsrCwMGDMCePXtw9uxZjbZbkp/EWQ1EAe0MKUt6jUVpQD6HMkVFSc/suLu78+UEmiBndmRKNWZmZvwNNiYmBgqFAg4ODjA2Nsbhw4e12hYhBLm5udTfz5w5E05OTpg2bRrMzc01urmUhifxb775RutWU3VDytOnT0saUpb0GovSgHwOZYqK4s6DREdHo0yZMmjWrBmWL1+OpKQkAMDQoUPx/fffaxXoAHJmR+ZfwsuXL5GQkABTU1PUrl0bT548QePGjamvV+9EyMzMxO3bt+Hm5oYffviBOu7q1atQKBR49OgRnj59ikOHDolO3ZSGJ/Ft27apCClqYkHA/V2ccjWnDP1fNKSUkfk3EBMTg/z8fDRt2hSAdurzX4LevXtjz549qFq1KmxsbODn58dLjQQFBWm9PTnYkSnVxMXFYdiwYShXrhxMTEx4obUDBw6gTp061HHqU1UVKlSAmZmZVr4w165dg0KhwIULF3Dnzh3B17AWDRc1sgWBjMx/i379+sHf3x9GRkbw9fXFpUuXYGxsjCZNmkgKrBYF9vb2uHjxIoAClftZs2YBAHr06KGRDY468pVMplTz888/Y9GiRejWrRu/7ty5c5g5cyb2799PHWdnZ4eUlBQEBwfzGSHuiUZTOnTogA4dOuC3336jvqYkBTQ0dGEg+l82pJSRKY2kpKTAyMgI+fn52LFjBy9AWpzZHGUIIXy2mAt08vLykJmZybQ9utypjEwp4M2bNyqBDgB07doVb968ER136dIldOrUCY8ePYKRkREePXqEzp074/Lly1ofA8tTRkli+vTpePfuHdatW4fDhw9rbEFw7949zJ8/H7169cKAAQPQs2fPzyoOl5GRKTpycnKQl5eHa9euoW3btnwWV8zypSgZNWoUXF1dER0djeTkZERFRWHMmDEYNWoU0/bkzI7Mf5L58+fj3LlzqFWrFr9u0qRJcHZ2RlhYWDEeWdFDsyAQMxDVRTZIRkam+Jg2bRratWuHrKws3sriyZMnqF69ejEfWQGenp5o2LAhVq1ahcTERNSuXRvu7u5wcHBg2p4c7MiUal68eAErKyuVdYQQSYVkfX19lUAHAGrVqoUyZcpQxzg7OwvKq9+7d0/Loy5ZsBiIyoaUMjKlmxo1auD27dsq6xo3boyjR48WzwEJ0LVrV3Tt2hVAQcbp4sWLmDBhAjZt2qT1tuQCZZlSTW5urmAR7atXr/DNN99Qx40YMQJjxozhnZMB4MyZM9i5cyf27dsnOEaq2PjNmzeoWbOmFkdfMujQoQNvIOrm5ob58+djwoQJGhUnc9mgY8eOwdDQ8D9pSCkjUxoZP348kpOTsXLlyhJbW8gFOAqFAufPn4erqyscHBxgY2Oj9bbkYEemVNO3b18EBATAwMCAXxcdHY2RI0dSO6SAguK8KVOmICYmBrVq1cKbN2/QpEkTrFu3DkZGRkzHUtJFuGiwGIjKhpQyMqWfyMhIzJo1CxYWFmjQoAG/nqacXpR4eXkhJiYG3bt3x9ChQzFx4kSEhIQwb0+expIp1YwZMwa9e/fGkSNHUKVKFZw9exY//fSTaCcWAKxZswaNGzdGgwYN8O7dO7Ru3RplypTBmjVrmG0cSutzA4uBqGxIKSNT+vn48SMyMjJQsWJFSVHQoiYtLQ0VKlSAkZERKlWqpLU9hDpysCNTqhkyZAi+/vpr9O7dG4MHD8aRI0dw5swZ1KhRQ3Sc8s161qxZWLFixWcHK5/7ZSwuWFrFuek/ZRsMX1/fEmWDISMjQ2f06NEghGDv3r2oXbt2cR9OIfbu3YusrCyEhIRgxowZePjwIdasWYMuXbqgVatWWm9PnsaSKdVwBpY3b97E8ePHMW/ePF7VV9NUrLbuuV96O6WB0mCDISMjQ+fy5cuwtbXlfy7pWllZWVk4deoUAgIC4O/vr/V4OdiRKdXs2rWL+jspE0sOllqbJ0+eIDs7GwDw7bffomLFinj8+DHMzMy02k5ppTTYYMjIyIhTGpXTXV1dsXv3bq3Hldy/SEZGA2xtbdGwYUMAQHp6OipWrAigoPBODK6NnBCiUrMiVqcyYcIEjBo1Ch07dsSgQYPQrl075OTkoHLlyti4ceN/JtABZENKGZnSTmnVynr16hXTODnYkSnVeHh48FmZPn368Mve3t6i2Roxiwca9+/f5y8G1apV4113HR0dtd5WaaektqrKyMhoxn9NK0sOdmRKNcqzsLRlIVhu1sqCg8q1OaxeLTIyMjLFhbpyuoGBAZydnUuMVpalpaWKvAWXiU9LS2PanhzsyJRqPn36hAcPHiA/Px/p6ekqy7qmfv36OHXqFHr16sWvCwkJkbMcMjIypY6srCwsXLgQR48eRVZWFgwMDGBrayuqIl+U6LpIWi5QlinVjB07lvq7nTt36nRfqampmDJlCmJjY1G9enW8efMGZmZmWLt2LbMQoYyMjExxMHv2bJQvXx6//PILypcvj5ycHCxduhTp6enw8/Mr7sPDvHnz4OvrCwBQKBRwdnb+rO3JwY6MjJbk5+fj3bt3qF69OvT19XHjxg20b9++uA9LRkZGRmNoUhklRUJDuUtWF+r0+ro4KBmZ4qJfv3788rhx4/hlVmdcTdDX18ezZ8/w888/w8HBQecZJBkZGZkvDW26qqRMY+Xm5iIjIwOfPn3il9PT05lLFOSaHZlSjXKxWkxMDL/8JRKW4eHhUCgUiIyMRMeOHREREYFLly7pfD8yMjIyX5rIyEi4uLiorCOE4N69e8V0RKqUKVMGTk5OhZYBMGV55GBHplSjLGhHW9YVDg4OcHd3R0BAAIyMjHDz5k2d70NGRkamKCiJKsnK2NvbC65nvbbLNTsypRozMzMYGxsDKHAyNzY2BiEEqampePz4sU73lZaWhuPHj+P48ePIz89HTEwMLly4gK+//lqn+5GRkZH5rxMaGsovc2bDq1evRn5+PqKiorTenhzsyJRqvvvuO1hYWMDa2ho2NjZo1apVkcw5f/z4EcePH0dgYCASExNx7dq1L75PGRkZmf8aymbD3t7ezGbDcrAjU6rhovzw8HDcuHED9+7dQ6VKlWBlZYXly5cXyTHs3r0brq6uRbIvGRkZmf8CujYbloMdmX8FcXFxuHHjBm7cuIG7d+/C0NAQx44dK5J99+jRA6dPny6SfcnIyMj8F9C12bBcoCxTqhk8eDD09PTQqFEjWFlZYerUqahbt25xH5aMjIyMzGega7NhOdiRKdV06NABd+/exbNnz5CZmYmsrCy0b98ejRo10vm+Zs6cWegJgxCi0vIuIyMjI/P56NqGRw52ZEo1M2bM4Jffvn2LoKAgDBkyBHFxcXj37p1O91W5cmXY2dkBAD58+IAqVaoAKHBbl5GRkZEpucjBjkypJiIiAjdu3EB4eDju37+Pr7/+Go6Ojl/EvuHixYtYsGABAN3Il8vIyMjIFA1ysCNTqtmyZQusra0xa9YsWFhYfBExQRkZGRmZ0o3cjSUjoyE1a9aEvb09CCG4dOkSv6ynp8fUHSAjIyMjUzTImR0ZGQ0p6fLqMjIyMjLCyJkdGRkZGRkZmX81+sV9ADIyMjIyMjIyXxI52JGRkZGRkZH5VyMHOzIyMjIyMjL/auRgR0ZGRkZGRuZfjRzsyMjIlEoWLlyINm3aFPdhyMjIlALkYEdGRqZYePXqFaZMmYKGDRvCwMAAdevWRd++fXHu3LniPjQZGZl/GbLOjoyMTJHz/PlzdOzYEcbGxlixYgVatWqFnJwchIaGYtKkSXj48GFxH6KMjMy/CDmzIyMjU+RMnDgRenp6uHnzJoYMGQIzMzO0aNECP/74I8LDwwEAL168QP/+/VGpUiVUqVIFLi4ueP36NXWb9vb28Pb2Vlk3YMAAuLm58T9/++23WLJkCVxdXVGpUiXUr18fx44dw9u3b/l9tWzZEv/73//4MX/99ReMjY0RGhoKc3NzVKpUCb169UJiYiL/mosXL8LKygpfffUVjI2N0bFjR/zzzz+6OVkyMjKfjRzsyMjIFClJSUk4deoUJk2ahK+++qrQ742NjUEIwYABA5CUlIRLly7hzJkziI2NxdChQz97/3/88Qc6duyI27dvw8nJCaNHj4arqytGjRqFW7duoXHjxnB1dYWy3mp6ejp+++03+Pv7IywsDC9evMBPP/0EAMjNzcWAAQNgZ2eHyMhIXL9+HePGjZN92mRkShDyNJaMjEyR8uTJExBC0KxZM+przp49i8jISDx79gx169YFAPj7+6NFixaIiIiApaUl8/579+6N8ePHAwAWLFiATZs2wdLSEs7OzgCAWbNmwcbGBq9fv8Y333wDAMjJycHmzZvRqFEjAMDkyZOxePFiAMCHDx+QmpqKPn368L83NzdnPj4ZGRndI2d2ZGRkihQuYyKW+Xjw4AHq1q3LBzoA0Lx5cxgbG+PBgweftf9WrVrxy7Vq1QIAtGzZstC6N2/e8OsqVqzIBzIAYGJiwv++atWqcHNzQ8+ePdG3b1+sWbNGZYpLRkam+JGDHRkZmSKlSZMm0NPTEw1aODd5TdcDgL6+PtSt/nJycgq9rly5cvwyty2hdfn5+YJjuNco72vnzp24fv06OnTogIMHD8LMzIyvPZKRkSl+5GBHRkamSKlatSp69uyJDRs24NOnT4V+n5KSgubNm+PFixeIi4vj19+/fx+pqanUKaIaNWqoZFTy8vIQFRWl+z+AQtu2bTFnzhxcu3YNFhYW2LdvX5HtW0ZGRhw52JGRkSlyNm7ciLy8PFhZWSEwMBAxMTF48OAB1q5dCxsbG3Tr1g2tWrXCyJEjcevWLdy8eROurq6ws7NDu3btBLfp4OCA4OBgBAcH4+HDh5g4cSJSUlK++N/y7NkzzJkzB9evX8c///yD06dP4/Hjx3LdjoxMCUIuUJaRkSlyGjRogFu3bsHX1xczZsxAYmIiatSoge+//x6bNm2Cnp4ejh49iilTpqBz587Q19dHr169sG7dOuo23d3dcffuXbi6uqJs2bKYPn06unTp8sX/looVK+Lhw4fYtWsX3r9/DxMTE0yePJkvgpaRkSl+9Ij6JLeMjIyMjIyMzL8IeRpLRkZGRkZG5l+NHOzIyMjIyMjI/KuRgx0ZGRkZGRmZfzVysCMjIyMjIyPzr0YOdmRkZGRkZGT+1cjBjoyMjIyMjMy/GjnYkZGRkZGRkflXIwc7MjIyMjIyMv9q5GBHRkZGRkZG5l+NHOzIyMjIyMjI/KuRgx0ZGRkZGRmZfzX/DyiaLVIKrGjZ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83979"/>
            <a:ext cx="4104456" cy="3266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64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743</TotalTime>
  <Words>1059</Words>
  <Application>Microsoft Office PowerPoint</Application>
  <PresentationFormat>On-screen Show (4:3)</PresentationFormat>
  <Paragraphs>143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Civic</vt:lpstr>
      <vt:lpstr>BANK LOAN DEFAULT RISK ANALYSIS</vt:lpstr>
      <vt:lpstr>PowerPoint Presentation</vt:lpstr>
      <vt:lpstr>INTRODUCTION</vt:lpstr>
      <vt:lpstr>RISK factors associated in lending a LOAN:</vt:lpstr>
      <vt:lpstr>Data preprocessing</vt:lpstr>
      <vt:lpstr>Getting Jupyter Ready : Importing Libraries</vt:lpstr>
      <vt:lpstr>Reading and Understanding data</vt:lpstr>
      <vt:lpstr>Data Cleaning and Manipulation</vt:lpstr>
      <vt:lpstr>NULL VALUES &gt; 40%</vt:lpstr>
      <vt:lpstr>BINNING</vt:lpstr>
      <vt:lpstr>Analyze &amp; Delete Unnecessary Columns </vt:lpstr>
      <vt:lpstr>VISUALIZATION</vt:lpstr>
      <vt:lpstr>Filling null values</vt:lpstr>
      <vt:lpstr>OUTLIERS</vt:lpstr>
      <vt:lpstr>Univariate Analysis</vt:lpstr>
      <vt:lpstr>PowerPoint Presentation</vt:lpstr>
      <vt:lpstr>PowerPoint Presentation</vt:lpstr>
      <vt:lpstr>PowerPoint Presentation</vt:lpstr>
      <vt:lpstr>Correlation between numeric variable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pranavi</dc:creator>
  <cp:lastModifiedBy>pranavi</cp:lastModifiedBy>
  <cp:revision>41</cp:revision>
  <dcterms:created xsi:type="dcterms:W3CDTF">2023-12-08T19:07:57Z</dcterms:created>
  <dcterms:modified xsi:type="dcterms:W3CDTF">2023-12-14T23:40:42Z</dcterms:modified>
</cp:coreProperties>
</file>